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6" r:id="rId14"/>
    <p:sldId id="273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95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457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94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059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94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140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85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94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749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526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01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053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97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96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7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A0AF48-D08B-49B5-AC9D-2923017AC02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7A785A-9C2D-42A7-9B5D-EE16990390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752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378250-41CB-4BA6-A405-5736B3357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208" y="609600"/>
            <a:ext cx="10436352" cy="3730752"/>
          </a:xfrm>
        </p:spPr>
        <p:txBody>
          <a:bodyPr>
            <a:normAutofit/>
          </a:bodyPr>
          <a:lstStyle/>
          <a:p>
            <a:pPr algn="ctr"/>
            <a:r>
              <a:rPr lang="sl-SI" sz="6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ŽIVLJENJE NA VASI V PRETEKLOSTI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95C55E0-7417-4EF7-AEBC-C0DF6ECBB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636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255CA-0249-4146-8B37-4291C671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D6B200-D4C2-41B1-BA9F-84439C9A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594104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PLETENA KOŠARA ALI JERBAS</a:t>
            </a:r>
          </a:p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Ženske so nosile jerbas na glavi.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B4F0CD-94FC-4193-A407-32D025CAF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37129" r="31599" b="41914"/>
          <a:stretch/>
        </p:blipFill>
        <p:spPr bwMode="auto">
          <a:xfrm>
            <a:off x="1225353" y="2132498"/>
            <a:ext cx="4870647" cy="3899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BB8A786-0789-4957-8800-595DFBA5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99" y="1248293"/>
            <a:ext cx="3442119" cy="516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2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497FA-FFC1-48DA-8CB1-9FF31DE7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83420F-38BE-428A-892F-CD18C54B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02921"/>
            <a:ext cx="8534400" cy="1507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POSODA</a:t>
            </a:r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glinena ali kovinska.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69ADF5-803A-4F8E-A01C-A0777FDCB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54290" r="49873" b="23597"/>
          <a:stretch/>
        </p:blipFill>
        <p:spPr bwMode="auto">
          <a:xfrm>
            <a:off x="1265989" y="1953804"/>
            <a:ext cx="5976175" cy="4401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6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A64FEC-E3E8-44B6-ACDA-D87AD66D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C7A5CA-7D1C-4D26-BDE7-85D7287A8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8224"/>
            <a:ext cx="10764076" cy="1924645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PERILO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so PRALI ob potokih, rekah, ob vodnjaku ali doma, kamor so prinesli vodo.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D1C88F-45A5-47ED-9CC5-49784E0AE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47030" r="49873" b="30858"/>
          <a:stretch/>
        </p:blipFill>
        <p:spPr bwMode="auto">
          <a:xfrm>
            <a:off x="2232596" y="1675348"/>
            <a:ext cx="6801676" cy="5009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828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8067D-B4EB-4882-A60D-D8C29DD7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7DD791-1C86-40EF-9A7C-EAE58952E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16993"/>
            <a:ext cx="9008428" cy="1316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UMIVALI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so se z vodo iz vrča in lavorja.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06452C-B263-4D81-92BF-0A466E820C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5" t="35373" r="29225" b="41045"/>
          <a:stretch/>
        </p:blipFill>
        <p:spPr bwMode="auto">
          <a:xfrm>
            <a:off x="2818256" y="1535265"/>
            <a:ext cx="5728336" cy="5005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332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5475CB-A7BC-40C2-B884-F84EDA44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D1A64D-7EAB-4622-9331-2A5D1E67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9739948" cy="899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SVEČA IN PETROLEJKA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DF2C42C-2B94-4113-9D55-216B4B2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4" y="1628139"/>
            <a:ext cx="2117636" cy="436626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3DDB115-FE90-4EDF-97DB-64C1BEF36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6" y="732141"/>
            <a:ext cx="4297680" cy="5730240"/>
          </a:xfrm>
          <a:prstGeom prst="rect">
            <a:avLst/>
          </a:prstGeom>
        </p:spPr>
      </p:pic>
      <p:pic>
        <p:nvPicPr>
          <p:cNvPr id="1026" name="Picture 2" descr="Sveče, svečke in svečnica | Georg Fugina blog">
            <a:extLst>
              <a:ext uri="{FF2B5EF4-FFF2-40B4-BE49-F238E27FC236}">
                <a16:creationId xmlns:a16="http://schemas.microsoft.com/office/drawing/2014/main" id="{D0C3230D-FEB7-4BA8-84BA-508369E8D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t="20619" r="7072" b="3721"/>
          <a:stretch/>
        </p:blipFill>
        <p:spPr bwMode="auto">
          <a:xfrm>
            <a:off x="3365373" y="1954795"/>
            <a:ext cx="3391009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6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1CFEA5-5A9C-4FD9-BB25-87727ED8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33F345-56F7-4E1F-93C4-74FF9490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456"/>
            <a:ext cx="11007916" cy="2414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</a:t>
            </a:r>
          </a:p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ob nedeljah in praznikih</a:t>
            </a:r>
          </a:p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Vsakdanje jedi: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krompir, polenta, zelje, močnik, žganci in fižol</a:t>
            </a:r>
          </a:p>
          <a:p>
            <a:endParaRPr lang="sl-SI" dirty="0"/>
          </a:p>
        </p:txBody>
      </p:sp>
      <p:pic>
        <p:nvPicPr>
          <p:cNvPr id="1026" name="Picture 2" descr="13 načinov priprave mladega krompirja - Okusno.je">
            <a:extLst>
              <a:ext uri="{FF2B5EF4-FFF2-40B4-BE49-F238E27FC236}">
                <a16:creationId xmlns:a16="http://schemas.microsoft.com/office/drawing/2014/main" id="{54A8B7DE-AC8B-4289-812A-D44A1202D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11395" r="19303" b="9769"/>
          <a:stretch/>
        </p:blipFill>
        <p:spPr bwMode="auto">
          <a:xfrm>
            <a:off x="466497" y="2253793"/>
            <a:ext cx="3474720" cy="26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icionalne slovenske jedi - Okusno.je">
            <a:extLst>
              <a:ext uri="{FF2B5EF4-FFF2-40B4-BE49-F238E27FC236}">
                <a16:creationId xmlns:a16="http://schemas.microsoft.com/office/drawing/2014/main" id="{4B53ABA0-1B32-4041-92D3-BC57D96E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25" y="2363347"/>
            <a:ext cx="3011234" cy="19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lja se kuha dvakrat manj">
            <a:extLst>
              <a:ext uri="{FF2B5EF4-FFF2-40B4-BE49-F238E27FC236}">
                <a16:creationId xmlns:a16="http://schemas.microsoft.com/office/drawing/2014/main" id="{9B8CF19F-1F9E-46AC-B825-A58E5367A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5652" r="21875" b="12534"/>
          <a:stretch/>
        </p:blipFill>
        <p:spPr bwMode="auto">
          <a:xfrm>
            <a:off x="9151696" y="2019720"/>
            <a:ext cx="2447391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kusi, ki spominjajo na otroštvo – Zdrava kuhinja malčkov">
            <a:extLst>
              <a:ext uri="{FF2B5EF4-FFF2-40B4-BE49-F238E27FC236}">
                <a16:creationId xmlns:a16="http://schemas.microsoft.com/office/drawing/2014/main" id="{AC866D96-5415-4607-84F3-4B7C5031D7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36" y="4578011"/>
            <a:ext cx="2888044" cy="19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 sploh zavedate vseh pozitivnih učinkov? - Dominvrt.si">
            <a:extLst>
              <a:ext uri="{FF2B5EF4-FFF2-40B4-BE49-F238E27FC236}">
                <a16:creationId xmlns:a16="http://schemas.microsoft.com/office/drawing/2014/main" id="{F093ED60-42BC-42B8-B6D1-BCB27F20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49" y="4561587"/>
            <a:ext cx="2021142" cy="20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4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D4DD6-F5A1-46B7-A003-31584510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D745B1-B76B-4ADF-B838-2F5D3030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Zdaj pa v zvezek napiši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stvari,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si jih spoznal!</a:t>
            </a:r>
          </a:p>
        </p:txBody>
      </p:sp>
    </p:spTree>
    <p:extLst>
      <p:ext uri="{BB962C8B-B14F-4D97-AF65-F5344CB8AC3E}">
        <p14:creationId xmlns:p14="http://schemas.microsoft.com/office/powerpoint/2010/main" val="130906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1C820-89BD-400E-9DC3-D7BD93C4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4638666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D020BB-8641-4763-9377-06E82811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92608"/>
            <a:ext cx="9582912" cy="602284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28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Kako so živeli ljudje v preteklosti, izvemo: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39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iz pripovedi ljudi, 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raznih zapisov, 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starih razglednic, 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slik, fotografij in 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starih predmetov.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39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Stare predmeti si lahko ogledamo v muzejih.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165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BA4AD-D540-4B75-8B6E-712CE4ED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92C60D-4B18-48D8-AF91-7D04CF28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09543"/>
            <a:ext cx="8534400" cy="113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STRANIŠČE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je bilo zunaj hiše.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BF1C5F-3831-44C7-812A-2708CC04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48845" r="49873" b="27558"/>
          <a:stretch/>
        </p:blipFill>
        <p:spPr bwMode="auto">
          <a:xfrm>
            <a:off x="2768821" y="1445428"/>
            <a:ext cx="6226412" cy="4888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685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6AA33D-B01D-4E1E-8200-3239CE4A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AD988-FB1D-42A4-8C22-DE536760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6033"/>
            <a:ext cx="10361740" cy="124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VAŠKA GOSTILNA </a:t>
            </a:r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 gostilni so se shajali moški.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A6F424-7CA6-482B-96F9-BA91D1E901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7" t="49340" r="30588" b="27393"/>
          <a:stretch/>
        </p:blipFill>
        <p:spPr bwMode="auto">
          <a:xfrm>
            <a:off x="2334180" y="1365505"/>
            <a:ext cx="6248988" cy="4969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77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BD5493-E84B-41F9-A2AB-61ABDEB5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9A8D7A-89A7-4BB2-9884-3C3312C3F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7265"/>
            <a:ext cx="10343452" cy="1507067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VODO</a:t>
            </a:r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so nosili 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bližnjega studenca </a:t>
            </a:r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iz 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skupnega  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vodnjaka</a:t>
            </a:r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(predvsem ženske).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794B97-19CB-47D9-8152-A8785B8CD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t="52475" r="49961" b="24753"/>
          <a:stretch/>
        </p:blipFill>
        <p:spPr bwMode="auto">
          <a:xfrm>
            <a:off x="2505456" y="1804416"/>
            <a:ext cx="6359126" cy="481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666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4466D8-EA75-4659-82C9-39A8361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A0DAEC-5B39-420C-A0BE-E87260BC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58311"/>
            <a:ext cx="9422956" cy="1096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PEČ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: pekli kruh, pozimi so se ob njej greli.</a:t>
            </a:r>
          </a:p>
          <a:p>
            <a:endParaRPr lang="sl-SI" dirty="0"/>
          </a:p>
        </p:txBody>
      </p:sp>
      <p:pic>
        <p:nvPicPr>
          <p:cNvPr id="4" name="Slika 3" descr="Rezultat iskanja slik za krušna peč nekoč">
            <a:extLst>
              <a:ext uri="{FF2B5EF4-FFF2-40B4-BE49-F238E27FC236}">
                <a16:creationId xmlns:a16="http://schemas.microsoft.com/office/drawing/2014/main" id="{4F519112-FBA1-4DFE-933C-C00C5806C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" y="1605279"/>
            <a:ext cx="6217790" cy="466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krušna peč nekoč">
            <a:extLst>
              <a:ext uri="{FF2B5EF4-FFF2-40B4-BE49-F238E27FC236}">
                <a16:creationId xmlns:a16="http://schemas.microsoft.com/office/drawing/2014/main" id="{E359477C-2614-477F-92E1-9E9AFE8A3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64" y="1999488"/>
            <a:ext cx="5460098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22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266A1-0BF3-4DDA-8D0C-FC493EE9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CE2273-AEC2-4EAE-BF32-03FCCF3D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04099"/>
            <a:ext cx="10349548" cy="11064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8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1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ZIBELKA </a:t>
            </a:r>
            <a:r>
              <a:rPr lang="sl-SI" sz="12800" dirty="0">
                <a:latin typeface="Arial" panose="020B0604020202020204" pitchFamily="34" charset="0"/>
                <a:cs typeface="Arial" panose="020B0604020202020204" pitchFamily="34" charset="0"/>
              </a:rPr>
              <a:t>– otroci so do četrtega leta spali v njej.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F1E9B4-1492-4279-91AD-C362D30A7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66336" r="49873" b="11881"/>
          <a:stretch/>
        </p:blipFill>
        <p:spPr bwMode="auto">
          <a:xfrm>
            <a:off x="2609088" y="1494904"/>
            <a:ext cx="6973824" cy="5066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761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63CBF-456A-4C26-AA0A-57D6512A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3D4453-1CFA-4689-8202-8FF38F21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92608"/>
            <a:ext cx="10593388" cy="1900261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SKRINJO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so shranjevali obleko, dragocene predmete, dokumente in živila.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1B98AE-6B10-45C8-8909-83604B195D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0" t="67822" r="31392" b="10726"/>
          <a:stretch/>
        </p:blipFill>
        <p:spPr bwMode="auto">
          <a:xfrm>
            <a:off x="4852416" y="1510962"/>
            <a:ext cx="6425184" cy="5054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452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31A366-5AD5-4CD9-8121-71672313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ECC8BD-48CF-4D97-9D40-09403DF33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29185"/>
            <a:ext cx="10056940" cy="1292352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KORITO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NEČKE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- spali majhni otroci.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E15B28-1067-4B91-936F-B4FB87CB8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t="40363" r="50272" b="41750"/>
          <a:stretch/>
        </p:blipFill>
        <p:spPr bwMode="auto">
          <a:xfrm>
            <a:off x="1999488" y="1621537"/>
            <a:ext cx="7088264" cy="4498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113505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213</Words>
  <Application>Microsoft Office PowerPoint</Application>
  <PresentationFormat>Širokozaslonsko</PresentationFormat>
  <Paragraphs>34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Rezina</vt:lpstr>
      <vt:lpstr>ŽIVLJENJE NA VASI V PRETEKLOSTI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ŽIVLJENJE NA VASI V PRETEKLOSTI</dc:title>
  <dc:creator>Uporabnik</dc:creator>
  <cp:lastModifiedBy>Uporabnik</cp:lastModifiedBy>
  <cp:revision>11</cp:revision>
  <dcterms:created xsi:type="dcterms:W3CDTF">2020-03-28T09:29:36Z</dcterms:created>
  <dcterms:modified xsi:type="dcterms:W3CDTF">2020-03-29T17:43:43Z</dcterms:modified>
</cp:coreProperties>
</file>