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59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273" autoAdjust="0"/>
  </p:normalViewPr>
  <p:slideViewPr>
    <p:cSldViewPr snapToGrid="0">
      <p:cViewPr>
        <p:scale>
          <a:sx n="50" d="100"/>
          <a:sy n="50" d="100"/>
        </p:scale>
        <p:origin x="15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9DE4-0966-4432-8AD4-8B93299C3CBF}" type="datetimeFigureOut">
              <a:rPr lang="sl-SI" smtClean="0"/>
              <a:t>27. 04. 2020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5750B-EBB5-4C70-8A54-1763AB060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9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Živjo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Začel se je mesec MAJ. Začel se je mesec maj. V tem mesecu naši travniki zacvetijo. Vse je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pooooolno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travniških cvetlic. Na sliki vidiš travnik, ki je blizu moje hiše. Na njem je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največ belih rožic, ki se jim reče ivanjščice. </a:t>
            </a:r>
            <a:endParaRPr lang="sl-S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750B-EBB5-4C70-8A54-1763AB060CA8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2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Pojdi do bližnjega travnika in si oglej cvetlice. Sporoči, če si našel vse te, ki si jih videl na slikah.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750B-EBB5-4C70-8A54-1763AB060CA8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816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Pojdi do bližnjega travnika in si oglej cvetlice. Sporoči, če si našel vse te, ki si jih videl na slikah.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5750B-EBB5-4C70-8A54-1763AB060CA8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11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98764" y="0"/>
            <a:ext cx="8775239" cy="2205476"/>
          </a:xfrm>
        </p:spPr>
        <p:txBody>
          <a:bodyPr/>
          <a:lstStyle/>
          <a:p>
            <a:pPr algn="ctr"/>
            <a:r>
              <a:rPr lang="sl-SI" sz="6600" dirty="0" smtClean="0"/>
              <a:t>SPOZNAJMO TRAVNIŠKE CVETLICE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03025" y="3791966"/>
            <a:ext cx="3770977" cy="1760936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/>
              <a:t>SPOZNAVANJE OKOLJA</a:t>
            </a:r>
          </a:p>
          <a:p>
            <a:pPr algn="ctr"/>
            <a:r>
              <a:rPr lang="sl-SI" sz="2400" dirty="0" smtClean="0"/>
              <a:t>SREDA, 6. MAJ 2020</a:t>
            </a:r>
          </a:p>
          <a:p>
            <a:pPr algn="ctr"/>
            <a:r>
              <a:rPr lang="sl-SI" sz="2400" dirty="0" smtClean="0"/>
              <a:t>2. razred OŠ MŠN</a:t>
            </a:r>
          </a:p>
          <a:p>
            <a:pPr algn="ctr"/>
            <a:endParaRPr lang="sl-SI" sz="2400" dirty="0"/>
          </a:p>
        </p:txBody>
      </p:sp>
      <p:pic>
        <p:nvPicPr>
          <p:cNvPr id="4" name="Slika 3" descr="https://scontent-vie1-1.xx.fbcdn.net/v/t1.15752-9/94574183_650228569134374_3761213173047230464_n.png?_nc_cat=106&amp;_nc_sid=b96e70&amp;_nc_ohc=cJs6SeFeDtcAX_dC8on&amp;_nc_ht=scontent-vie1-1.xx&amp;oh=0b4d28cdceb10838cb2470c4324340cd&amp;oe=5ECB0B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40" y="2678725"/>
            <a:ext cx="4107700" cy="3987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3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8600"/>
            <a:ext cx="4428066" cy="1320800"/>
          </a:xfrm>
        </p:spPr>
        <p:txBody>
          <a:bodyPr>
            <a:normAutofit/>
          </a:bodyPr>
          <a:lstStyle/>
          <a:p>
            <a:r>
              <a:rPr lang="sl-SI" sz="5400" dirty="0" smtClean="0"/>
              <a:t>NALOGA ZATE</a:t>
            </a:r>
            <a:endParaRPr lang="sl-SI" sz="5400" dirty="0"/>
          </a:p>
        </p:txBody>
      </p:sp>
      <p:pic>
        <p:nvPicPr>
          <p:cNvPr id="5124" name="Picture 4" descr="https://scontent-vie1-1.xx.fbcdn.net/v/t1.15752-9/94887828_536720940321601_8907820334351122432_n.jpg?_nc_cat=100&amp;_nc_sid=b96e70&amp;_nc_ohc=Qx0CqFUp_VAAX83f91_&amp;_nc_ht=scontent-vie1-1.xx&amp;oh=3bae00d49175ee8d385c9172f1be3154&amp;oe=5ECA8DA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2"/>
          <a:stretch/>
        </p:blipFill>
        <p:spPr bwMode="auto">
          <a:xfrm>
            <a:off x="44958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0" y="1929004"/>
            <a:ext cx="3352800" cy="20313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KATERE TRAVNIŠKE CVETLICE SEM DALA V SVOJ ŠOPEK?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0" y="0"/>
            <a:ext cx="12192000" cy="12926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400" dirty="0" smtClean="0"/>
              <a:t>POJDI DO BLIŽNJEGA TRAVNIKA IN </a:t>
            </a:r>
            <a:r>
              <a:rPr lang="sl-SI" sz="2800" b="1" dirty="0" smtClean="0">
                <a:solidFill>
                  <a:schemeClr val="accent5">
                    <a:lumMod val="75000"/>
                  </a:schemeClr>
                </a:solidFill>
              </a:rPr>
              <a:t>ŠE TI NABERI ŠOPEK TRAVNIŠKIH CVETLIC</a:t>
            </a:r>
            <a:r>
              <a:rPr lang="sl-SI" sz="2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sl-SI" sz="2400" dirty="0" smtClean="0"/>
              <a:t>KATERE VSE TI JE USPELO NAJTI?</a:t>
            </a:r>
            <a:endParaRPr lang="sl-SI" sz="2400" b="1" dirty="0">
              <a:solidFill>
                <a:srgbClr val="92D050"/>
              </a:solidFill>
            </a:endParaRPr>
          </a:p>
        </p:txBody>
      </p:sp>
      <p:pic>
        <p:nvPicPr>
          <p:cNvPr id="10242" name="Picture 2" descr="https://scontent-vie1-1.xx.fbcdn.net/v/t1.15752-9/94710632_688865845280765_5577281905943904256_n.png?_nc_cat=100&amp;_nc_sid=b96e70&amp;_nc_ohc=5sYMIbN1_p8AX93KaGP&amp;_nc_ht=scontent-vie1-1.xx&amp;oh=0572fc894ab573d72e60bf45e61be98b&amp;oe=5ECD5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90700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vie1-1.xx.fbcdn.net/v/t1.15752-9/94981004_2603806499939322_542053679100854272_n.png?_nc_cat=105&amp;_nc_sid=b96e70&amp;_nc_ohc=H0A-4p9JT-oAX_Egdk0&amp;_nc_ht=scontent-vie1-1.xx&amp;oh=9f622b8134c311fcb7a1a9db0683d9a7&amp;oe=5ECE10C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8852"/>
            <a:ext cx="3929148" cy="39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vie1-1.xx.fbcdn.net/v/t1.15752-9/94913866_1111717432526822_1260682865423679488_n.jpg?_nc_cat=101&amp;_nc_sid=b96e70&amp;_nc_ohc=MShtL0xGwA4AX-WyOtV&amp;_nc_ht=scontent-vie1-1.xx&amp;oh=e362b5fd56ee4c8479260a381ea6e792&amp;oe=5ECAA3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516255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-1" y="0"/>
            <a:ext cx="7029451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ZAČEL SE JE MESEC </a:t>
            </a:r>
            <a:r>
              <a:rPr lang="sl-SI" sz="2800" dirty="0" smtClean="0">
                <a:solidFill>
                  <a:srgbClr val="00B050"/>
                </a:solidFill>
              </a:rPr>
              <a:t>MAJ</a:t>
            </a:r>
            <a:r>
              <a:rPr lang="sl-SI" sz="2800" dirty="0" smtClean="0"/>
              <a:t>. NA TRAVNIKIH SO ZACVETELE </a:t>
            </a:r>
            <a:r>
              <a:rPr lang="sl-SI" sz="2800" b="1" dirty="0" smtClean="0">
                <a:solidFill>
                  <a:srgbClr val="00B050"/>
                </a:solidFill>
              </a:rPr>
              <a:t>TRAVNIŠKE CVETLICE</a:t>
            </a:r>
            <a:r>
              <a:rPr lang="sl-SI" sz="2800" dirty="0" smtClean="0"/>
              <a:t>. NA SLIKI VIDIŠ TRAVNIK, KI JE BLIZU MOJE HIŠE. NA NJEM JE NAJVEČ BELIH ROŽIC, KI SE JIM REČE </a:t>
            </a:r>
            <a:r>
              <a:rPr lang="sl-SI" sz="2800" b="1" dirty="0" smtClean="0">
                <a:solidFill>
                  <a:srgbClr val="00B050"/>
                </a:solidFill>
              </a:rPr>
              <a:t>IVANJŠČICE</a:t>
            </a:r>
            <a:r>
              <a:rPr lang="sl-SI" sz="2800" dirty="0" smtClean="0"/>
              <a:t>. TE SO TUDI MOJE NAJLJUBŠE. </a:t>
            </a:r>
            <a:r>
              <a:rPr lang="sl-SI" sz="2800" b="1" dirty="0" smtClean="0">
                <a:solidFill>
                  <a:srgbClr val="92D050"/>
                </a:solidFill>
              </a:rPr>
              <a:t>TE ZANIMA, KATERE CVETLICE ŠE RASTEJO NA TRAVNIKU? 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0184" y="304800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/>
              <a:t>IVANJŠČICA</a:t>
            </a:r>
            <a:endParaRPr lang="sl-SI" sz="4400" dirty="0"/>
          </a:p>
        </p:txBody>
      </p:sp>
      <p:pic>
        <p:nvPicPr>
          <p:cNvPr id="4098" name="Picture 2" descr="https://scontent-vie1-1.xx.fbcdn.net/v/t1.15752-9/94977714_1304415953083895_3985896879534637056_n.png?_nc_cat=105&amp;_nc_sid=b96e70&amp;_nc_ohc=XHj3_iSMSUEAX88OtuK&amp;_nc_ht=scontent-vie1-1.xx&amp;oh=81b32abf6b7585c1e8a36e2eb7c80e43&amp;oe=5ECCCE7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/>
          <a:stretch/>
        </p:blipFill>
        <p:spPr bwMode="auto">
          <a:xfrm>
            <a:off x="7486650" y="2597981"/>
            <a:ext cx="4705350" cy="42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086599" y="-29266"/>
            <a:ext cx="5105401" cy="259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POBLIŽE SI OGLEJ IVANJŠČICO. 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KAKO JE LEPA! </a:t>
            </a:r>
          </a:p>
          <a:p>
            <a:pPr>
              <a:lnSpc>
                <a:spcPct val="150000"/>
              </a:lnSpc>
            </a:pPr>
            <a:r>
              <a:rPr lang="sl-SI" sz="2800" dirty="0" smtClean="0"/>
              <a:t>KATERA ŽIVALICA JE SEDLA NANJO?</a:t>
            </a:r>
            <a:endParaRPr lang="sl-SI" sz="2800" b="1" dirty="0">
              <a:solidFill>
                <a:srgbClr val="92D050"/>
              </a:solidFill>
            </a:endParaRPr>
          </a:p>
        </p:txBody>
      </p:sp>
      <p:pic>
        <p:nvPicPr>
          <p:cNvPr id="4100" name="Picture 4" descr="https://scontent-vie1-1.xx.fbcdn.net/v/t1.15752-9/94994567_634924107063553_8720789687024746496_n.jpg?_nc_cat=108&amp;_nc_sid=b96e70&amp;_nc_ohc=n1MzNLuJZjMAX80rzDA&amp;_nc_ht=scontent-vie1-1.xx&amp;oh=5a083730ea39b152d78848f497b13e6e&amp;oe=5ECE0B7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5"/>
          <a:stretch/>
        </p:blipFill>
        <p:spPr bwMode="auto">
          <a:xfrm>
            <a:off x="0" y="1385938"/>
            <a:ext cx="6534150" cy="54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2716" y="578187"/>
            <a:ext cx="2774334" cy="1676062"/>
          </a:xfrm>
        </p:spPr>
        <p:txBody>
          <a:bodyPr>
            <a:normAutofit fontScale="90000"/>
          </a:bodyPr>
          <a:lstStyle/>
          <a:p>
            <a:r>
              <a:rPr lang="sl-SI" sz="5400" dirty="0" smtClean="0"/>
              <a:t>ČRNA </a:t>
            </a:r>
            <a:br>
              <a:rPr lang="sl-SI" sz="5400" dirty="0" smtClean="0"/>
            </a:br>
            <a:r>
              <a:rPr lang="sl-SI" sz="5400" dirty="0" smtClean="0"/>
              <a:t>DETELJA</a:t>
            </a:r>
            <a:endParaRPr lang="sl-SI" sz="5400" dirty="0"/>
          </a:p>
        </p:txBody>
      </p:sp>
      <p:pic>
        <p:nvPicPr>
          <p:cNvPr id="1028" name="Picture 4" descr="Črna detelja - Zeleni sv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 bwMode="auto">
          <a:xfrm>
            <a:off x="2911114" y="0"/>
            <a:ext cx="928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0" y="4259468"/>
            <a:ext cx="5353050" cy="259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ZANIMIVO. 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ČEPRAV NI ČRNA, AMPAK JE VIJOLIČNA, SE JI REČE </a:t>
            </a:r>
            <a:r>
              <a:rPr lang="sl-SI" sz="2800" b="1" dirty="0" smtClean="0"/>
              <a:t>ČRNA</a:t>
            </a:r>
            <a:r>
              <a:rPr lang="sl-SI" sz="2800" dirty="0" smtClean="0"/>
              <a:t> DETELJA.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(RIPEČA) ZLATICA</a:t>
            </a:r>
            <a:endParaRPr lang="sl-SI" sz="5400" dirty="0"/>
          </a:p>
        </p:txBody>
      </p:sp>
      <p:pic>
        <p:nvPicPr>
          <p:cNvPr id="6146" name="Picture 2" descr="Ripeča zlatica - Urbana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0"/>
          <a:stretch/>
        </p:blipFill>
        <p:spPr bwMode="auto">
          <a:xfrm>
            <a:off x="6651625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77334" y="3421268"/>
            <a:ext cx="5353050" cy="1305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KAKŠNE LEPE BARVE JE. 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NJENI LISTKI KAR BLEŠČIJO.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TRAVNIŠKA KADULJA</a:t>
            </a:r>
            <a:endParaRPr lang="sl-SI" sz="5400" dirty="0"/>
          </a:p>
        </p:txBody>
      </p:sp>
      <p:pic>
        <p:nvPicPr>
          <p:cNvPr id="7170" name="Picture 2" descr="CVETJE - Travniška kadulja - PETER 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-35308"/>
            <a:ext cx="4591050" cy="68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77334" y="2557654"/>
            <a:ext cx="535305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KO NABIRAMO TRAVNIŠKO KADULJO, SE NAM LEPI NA PRSTE. NEKATERI NE MARAJO TEGA OBČUTKA. 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smtClean="0"/>
              <a:t>NJIVSKO GRABLJIŠČE</a:t>
            </a:r>
            <a:endParaRPr lang="sl-SI" sz="5400" dirty="0"/>
          </a:p>
        </p:txBody>
      </p:sp>
      <p:pic>
        <p:nvPicPr>
          <p:cNvPr id="8194" name="Picture 2" descr="Rože (cvetlice) in gobe Kamniškega vrha - ščetičevke, ščirovk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0" y="2266950"/>
            <a:ext cx="664016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jivsko grabljišče - Urbanatu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1"/>
          <a:stretch/>
        </p:blipFill>
        <p:spPr bwMode="auto">
          <a:xfrm>
            <a:off x="8296060" y="-19051"/>
            <a:ext cx="3895940" cy="49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640163" y="4826675"/>
            <a:ext cx="555183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NEKATERIM SE ZDI TA CVETLICA </a:t>
            </a:r>
            <a:r>
              <a:rPr lang="sl-SI" sz="2800" dirty="0" smtClean="0">
                <a:solidFill>
                  <a:srgbClr val="00B0F0"/>
                </a:solidFill>
              </a:rPr>
              <a:t>MODRA</a:t>
            </a:r>
            <a:r>
              <a:rPr lang="sl-SI" sz="2800" dirty="0" smtClean="0"/>
              <a:t>, NEKATERIM </a:t>
            </a:r>
            <a:r>
              <a:rPr lang="sl-SI" sz="2800" dirty="0" smtClean="0">
                <a:solidFill>
                  <a:srgbClr val="7030A0"/>
                </a:solidFill>
              </a:rPr>
              <a:t>VIJOLIČNA</a:t>
            </a:r>
            <a:r>
              <a:rPr lang="sl-SI" sz="2800" dirty="0" smtClean="0"/>
              <a:t>. KAJ PA TEBI?</a:t>
            </a:r>
            <a:endParaRPr lang="sl-SI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9478" y="552450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/>
              <a:t>NAVADNA KISLICA</a:t>
            </a:r>
            <a:endParaRPr lang="sl-SI" sz="5400" dirty="0"/>
          </a:p>
        </p:txBody>
      </p:sp>
      <p:pic>
        <p:nvPicPr>
          <p:cNvPr id="9218" name="Picture 2" descr="Dobra kuha: Čaj iz navadne kislice - Veseljak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-1"/>
            <a:ext cx="48196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obra kuha: Recept za slastno omako iz kislice - Veseljak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61192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content-vie1-1.xx.fbcdn.net/v/t1.15752-9/94881850_227487378579653_7048588919591403520_n.png?_nc_cat=105&amp;_nc_sid=b96e70&amp;_nc_ohc=Que4wF_j8HUAX8_QApe&amp;_nc_ht=scontent-vie1-1.xx&amp;oh=824ce6772ca11c72e0209e516e139cb7&amp;oe=5ECA7B7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6"/>
          <a:stretch/>
        </p:blipFill>
        <p:spPr bwMode="auto">
          <a:xfrm>
            <a:off x="0" y="940045"/>
            <a:ext cx="1866900" cy="21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234" y="275417"/>
            <a:ext cx="8596668" cy="1320800"/>
          </a:xfrm>
        </p:spPr>
        <p:txBody>
          <a:bodyPr>
            <a:noAutofit/>
          </a:bodyPr>
          <a:lstStyle/>
          <a:p>
            <a:r>
              <a:rPr lang="sl-SI" sz="5400" dirty="0" smtClean="0"/>
              <a:t>NABIRANJE ŠOPKA TRAVNIŠKEGA CVETJA</a:t>
            </a:r>
            <a:endParaRPr lang="sl-SI" sz="5400" dirty="0"/>
          </a:p>
        </p:txBody>
      </p:sp>
      <p:pic>
        <p:nvPicPr>
          <p:cNvPr id="3074" name="Picture 2" descr="https://scontent-vie1-1.xx.fbcdn.net/v/t1.15752-9/95225431_1170001263340678_5165742507622924288_n.jpg?_nc_cat=110&amp;_nc_sid=b96e70&amp;_nc_ohc=kB27LMT1OogAX9NksRF&amp;_nc_ht=scontent-vie1-1.xx&amp;oh=50da7c5801f54147be23a0049e777df4&amp;oe=5ECDF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vie1-1.xx.fbcdn.net/v/t1.15752-9/94889299_2318799025079375_772255997656825856_n.png?_nc_cat=101&amp;_nc_sid=b96e70&amp;_nc_ohc=jhn09Neb6xgAX8L1lrh&amp;_nc_ht=scontent-vie1-1.xx&amp;oh=5336c5f26d8c59b3cc1fa040c21fe0ce&amp;oe=5ECCCB1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628775" y="2138554"/>
            <a:ext cx="5353050" cy="168648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2400" dirty="0" smtClean="0"/>
              <a:t>JAZ SE NE MOREM UPRETI CVETOČIM TRAVNIKOM IN ZELO RADA NABEREM KAKŠEN ŠOPEK. </a:t>
            </a:r>
            <a:endParaRPr lang="sl-SI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303</Words>
  <Application>Microsoft Office PowerPoint</Application>
  <PresentationFormat>Širokozaslonsko</PresentationFormat>
  <Paragraphs>34</Paragraphs>
  <Slides>11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Gladko</vt:lpstr>
      <vt:lpstr>SPOZNAJMO TRAVNIŠKE CVETLICE</vt:lpstr>
      <vt:lpstr>PowerPointova predstavitev</vt:lpstr>
      <vt:lpstr>IVANJŠČICA</vt:lpstr>
      <vt:lpstr>ČRNA  DETELJA</vt:lpstr>
      <vt:lpstr>(RIPEČA) ZLATICA</vt:lpstr>
      <vt:lpstr>TRAVNIŠKA KADULJA</vt:lpstr>
      <vt:lpstr>NJIVSKO GRABLJIŠČE</vt:lpstr>
      <vt:lpstr>NAVADNA KISLICA</vt:lpstr>
      <vt:lpstr>NABIRANJE ŠOPKA TRAVNIŠKEGA CVETJA</vt:lpstr>
      <vt:lpstr>NALOGA ZATE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TRAVNIŠKE RASTLINE</dc:title>
  <dc:creator>Petra Malešič</dc:creator>
  <cp:lastModifiedBy>Petra Malešič</cp:lastModifiedBy>
  <cp:revision>34</cp:revision>
  <dcterms:created xsi:type="dcterms:W3CDTF">2020-04-27T08:48:31Z</dcterms:created>
  <dcterms:modified xsi:type="dcterms:W3CDTF">2020-04-27T09:36:54Z</dcterms:modified>
</cp:coreProperties>
</file>