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72" r:id="rId15"/>
    <p:sldId id="269" r:id="rId16"/>
    <p:sldId id="270" r:id="rId17"/>
    <p:sldId id="275" r:id="rId18"/>
    <p:sldId id="277" r:id="rId19"/>
    <p:sldId id="274" r:id="rId20"/>
    <p:sldId id="276" r:id="rId21"/>
    <p:sldId id="271" r:id="rId22"/>
    <p:sldId id="278" r:id="rId23"/>
    <p:sldId id="279" r:id="rId24"/>
    <p:sldId id="282" r:id="rId25"/>
    <p:sldId id="281" r:id="rId26"/>
    <p:sldId id="280" r:id="rId27"/>
    <p:sldId id="283" r:id="rId28"/>
    <p:sldId id="284" r:id="rId29"/>
    <p:sldId id="285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TEoUi9cnw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YrXbx36JU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12000" dirty="0" smtClean="0"/>
              <a:t>živali</a:t>
            </a:r>
            <a:endParaRPr lang="sl-SI" sz="12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46784" y="5225143"/>
            <a:ext cx="9181896" cy="12932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Sprehodimo se po različnih </a:t>
            </a:r>
            <a:r>
              <a:rPr lang="sl-SI" sz="4000" dirty="0" smtClean="0"/>
              <a:t>življenjskih</a:t>
            </a:r>
            <a:r>
              <a:rPr lang="sl-SI" sz="3200" dirty="0" smtClean="0"/>
              <a:t> </a:t>
            </a:r>
            <a:r>
              <a:rPr lang="sl-SI" sz="4000" dirty="0" smtClean="0"/>
              <a:t>okoljih</a:t>
            </a:r>
            <a:r>
              <a:rPr lang="sl-SI" sz="3200" dirty="0" smtClean="0"/>
              <a:t> </a:t>
            </a:r>
            <a:r>
              <a:rPr lang="sl-SI" sz="2800" dirty="0" smtClean="0"/>
              <a:t>živali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308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podarim zajčki mali domači 91f77b72 - artsem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94" y="1828799"/>
            <a:ext cx="6432086" cy="4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339737" y="378938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/>
              <a:t>NALOGA:</a:t>
            </a:r>
          </a:p>
          <a:p>
            <a:pPr algn="ctr">
              <a:lnSpc>
                <a:spcPct val="150000"/>
              </a:lnSpc>
            </a:pPr>
            <a:endParaRPr lang="sl-SI" dirty="0"/>
          </a:p>
          <a:p>
            <a:pPr algn="ctr">
              <a:lnSpc>
                <a:spcPct val="150000"/>
              </a:lnSpc>
            </a:pPr>
            <a:r>
              <a:rPr lang="sl-SI" b="1" dirty="0" smtClean="0">
                <a:solidFill>
                  <a:srgbClr val="00B050"/>
                </a:solidFill>
              </a:rPr>
              <a:t>PREŠTEJ</a:t>
            </a:r>
            <a:r>
              <a:rPr lang="sl-SI" b="1" dirty="0" smtClean="0"/>
              <a:t> ZAJCE.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16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ŠTALA ZA KRAVE – PROGRIN, projektiranje, gradbeništvo i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/>
          <a:stretch/>
        </p:blipFill>
        <p:spPr bwMode="auto">
          <a:xfrm>
            <a:off x="992777" y="2324379"/>
            <a:ext cx="5251268" cy="37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151016" y="1259206"/>
            <a:ext cx="2934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/>
              <a:t>V </a:t>
            </a:r>
            <a:r>
              <a:rPr lang="sl-SI" b="1" dirty="0" smtClean="0">
                <a:solidFill>
                  <a:srgbClr val="FF0000"/>
                </a:solidFill>
              </a:rPr>
              <a:t>HLEVU</a:t>
            </a:r>
            <a:r>
              <a:rPr lang="sl-SI" b="1" dirty="0" smtClean="0"/>
              <a:t> ŽIVIJO OVCE, KOZE, KONJI, KRAVE. 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7797811" y="1259206"/>
            <a:ext cx="29347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/>
              <a:t>V </a:t>
            </a:r>
            <a:r>
              <a:rPr lang="sl-SI" b="1" dirty="0" smtClean="0">
                <a:solidFill>
                  <a:srgbClr val="FF0000"/>
                </a:solidFill>
              </a:rPr>
              <a:t>KURNIKU</a:t>
            </a:r>
            <a:r>
              <a:rPr lang="sl-SI" b="1" dirty="0" smtClean="0"/>
              <a:t> ŽIVIJO KOKOŠI IN PETELINI.</a:t>
            </a:r>
            <a:endParaRPr lang="sl-SI" dirty="0"/>
          </a:p>
        </p:txBody>
      </p:sp>
      <p:pic>
        <p:nvPicPr>
          <p:cNvPr id="9220" name="Picture 4" descr="Kurnik - Pomurec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53" y="2323569"/>
            <a:ext cx="5061106" cy="37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331028" y="420546"/>
            <a:ext cx="582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FFC000"/>
                </a:solidFill>
              </a:rPr>
              <a:t>POSKUSI SI ZAPOMNITI</a:t>
            </a:r>
            <a:endParaRPr lang="sl-SI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77143" y="1295881"/>
            <a:ext cx="35705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/>
              <a:t>V </a:t>
            </a:r>
            <a:r>
              <a:rPr lang="sl-SI" b="1" dirty="0" smtClean="0">
                <a:solidFill>
                  <a:srgbClr val="FF0000"/>
                </a:solidFill>
              </a:rPr>
              <a:t>SVINJAKU</a:t>
            </a:r>
            <a:r>
              <a:rPr lang="sl-SI" b="1" dirty="0" smtClean="0"/>
              <a:t> ŽIVIJO PRAŠIČI.</a:t>
            </a:r>
            <a:endParaRPr lang="sl-SI" dirty="0"/>
          </a:p>
        </p:txBody>
      </p:sp>
      <p:pic>
        <p:nvPicPr>
          <p:cNvPr id="11266" name="Picture 2" descr="Kina poseže u rezerve kako bi nadoknadila smanjenu proizvodnj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06" y="2190165"/>
            <a:ext cx="4972741" cy="32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ajčnik-kem - foto 215471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1"/>
          <a:stretch/>
        </p:blipFill>
        <p:spPr bwMode="auto">
          <a:xfrm>
            <a:off x="6988628" y="1906367"/>
            <a:ext cx="3959224" cy="41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7500845" y="1295881"/>
            <a:ext cx="29347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/>
              <a:t>V </a:t>
            </a:r>
            <a:r>
              <a:rPr lang="sl-SI" b="1" dirty="0" smtClean="0">
                <a:solidFill>
                  <a:srgbClr val="FF0000"/>
                </a:solidFill>
              </a:rPr>
              <a:t>ZAJČNIKU </a:t>
            </a:r>
            <a:r>
              <a:rPr lang="sl-SI" b="1" dirty="0" smtClean="0"/>
              <a:t>PA ZAJCI.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331028" y="420546"/>
            <a:ext cx="582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FFC000"/>
                </a:solidFill>
              </a:rPr>
              <a:t>POSKUSI SI ZAPOMNITI</a:t>
            </a:r>
            <a:endParaRPr lang="sl-SI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hort Motivational Story || Story Of A Frog In Hindi ✓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6" b="11229"/>
          <a:stretch/>
        </p:blipFill>
        <p:spPr bwMode="auto">
          <a:xfrm>
            <a:off x="6505303" y="0"/>
            <a:ext cx="5421085" cy="32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err="1" smtClean="0"/>
              <a:t>RIBNIKi</a:t>
            </a:r>
            <a:r>
              <a:rPr lang="sl-SI" dirty="0" smtClean="0"/>
              <a:t> in reke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251678" y="1396843"/>
            <a:ext cx="34299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dirty="0" smtClean="0"/>
              <a:t>ZDAJ GREMO DO BLIŽNJEGA RIBNIKA IN REKE.</a:t>
            </a:r>
          </a:p>
          <a:p>
            <a:pPr>
              <a:lnSpc>
                <a:spcPct val="150000"/>
              </a:lnSpc>
            </a:pP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dirty="0" smtClean="0"/>
              <a:t>TUDI TUKAJ BOŠ SPOZNAL ŽIVALI, KI JIH TAM SREČAMO.</a:t>
            </a: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smtClean="0"/>
              <a:t>TVOJA NALOGA JE, DA JIH </a:t>
            </a:r>
            <a:r>
              <a:rPr lang="sl-SI" b="1" dirty="0" smtClean="0">
                <a:solidFill>
                  <a:srgbClr val="FF0000"/>
                </a:solidFill>
              </a:rPr>
              <a:t>POIMENUJEŠ</a:t>
            </a:r>
            <a:r>
              <a:rPr lang="sl-SI" dirty="0" smtClean="0"/>
              <a:t> IN </a:t>
            </a:r>
            <a:r>
              <a:rPr lang="sl-SI" b="1" dirty="0" smtClean="0">
                <a:solidFill>
                  <a:srgbClr val="FF0000"/>
                </a:solidFill>
              </a:rPr>
              <a:t>OPONAŠAŠ</a:t>
            </a:r>
            <a:r>
              <a:rPr lang="sl-SI" dirty="0" smtClean="0"/>
              <a:t> NJIHOVO OGLAŠANJE.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POLEG TEGA PA </a:t>
            </a:r>
            <a:r>
              <a:rPr lang="sl-SI" sz="1600" b="1" dirty="0" smtClean="0">
                <a:solidFill>
                  <a:srgbClr val="FF0000"/>
                </a:solidFill>
              </a:rPr>
              <a:t>ODGOVORIŠ NA VPRAŠANJA </a:t>
            </a:r>
            <a:r>
              <a:rPr lang="sl-SI" dirty="0" smtClean="0"/>
              <a:t>OZIROMA </a:t>
            </a:r>
            <a:r>
              <a:rPr lang="sl-SI" sz="1600" b="1" dirty="0" smtClean="0">
                <a:solidFill>
                  <a:srgbClr val="FF0000"/>
                </a:solidFill>
              </a:rPr>
              <a:t>REŠIŠ NALOGE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3316" name="Picture 4" descr="139,176 River Stock Illustrations, Cliparts And Royalty Free Riv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03" y="3205126"/>
            <a:ext cx="5421085" cy="365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ilozje - Ribnik | KRAJI - Sloveni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"/>
          <a:stretch/>
        </p:blipFill>
        <p:spPr bwMode="auto">
          <a:xfrm>
            <a:off x="992778" y="0"/>
            <a:ext cx="5808253" cy="370985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Kjer je Kolpa prijetno topla | Lipov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7" y="3039434"/>
            <a:ext cx="6022975" cy="381856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801031" y="563329"/>
            <a:ext cx="40102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4400" b="1" dirty="0" smtClean="0"/>
              <a:t>RIBNIK </a:t>
            </a:r>
            <a:r>
              <a:rPr lang="sl-SI" b="1" dirty="0" smtClean="0"/>
              <a:t>V PRILOZJU</a:t>
            </a:r>
            <a:endParaRPr lang="sl-SI" sz="4400" dirty="0"/>
          </a:p>
        </p:txBody>
      </p:sp>
      <p:sp>
        <p:nvSpPr>
          <p:cNvPr id="5" name="Pravokotnik 4"/>
          <p:cNvSpPr/>
          <p:nvPr/>
        </p:nvSpPr>
        <p:spPr>
          <a:xfrm>
            <a:off x="2956556" y="4683554"/>
            <a:ext cx="2934791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4400" b="1" dirty="0" smtClean="0"/>
              <a:t>REKA </a:t>
            </a:r>
            <a:r>
              <a:rPr lang="sl-SI" sz="2000" b="1" dirty="0" smtClean="0"/>
              <a:t>KOLPA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652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7/75/Rana_esculenta_on_Nymphaea_edit.JPG/800px-Rana_esculenta_on_Nymphaea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54" y="788928"/>
            <a:ext cx="6691359" cy="50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123406" y="1382279"/>
            <a:ext cx="3291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VPRAŠANJE:</a:t>
            </a:r>
            <a:endParaRPr lang="sl-SI" dirty="0"/>
          </a:p>
          <a:p>
            <a:pPr algn="ctr">
              <a:lnSpc>
                <a:spcPct val="150000"/>
              </a:lnSpc>
            </a:pPr>
            <a:r>
              <a:rPr lang="sl-SI" dirty="0" smtClean="0"/>
              <a:t>ALI VEŠ, KAKO SE REČE </a:t>
            </a:r>
            <a:r>
              <a:rPr lang="sl-SI" b="1" dirty="0" smtClean="0">
                <a:solidFill>
                  <a:srgbClr val="FF0000"/>
                </a:solidFill>
              </a:rPr>
              <a:t>MALIM ŽABAM</a:t>
            </a:r>
            <a:r>
              <a:rPr lang="sl-SI" b="1" dirty="0" smtClean="0"/>
              <a:t>, KI SE ŠE NISO RAZVILE</a:t>
            </a:r>
            <a:r>
              <a:rPr lang="sl-SI" dirty="0" smtClean="0"/>
              <a:t>? </a:t>
            </a:r>
          </a:p>
          <a:p>
            <a:pPr algn="ctr">
              <a:lnSpc>
                <a:spcPct val="150000"/>
              </a:lnSpc>
            </a:pPr>
            <a:endParaRPr lang="sl-SI" dirty="0"/>
          </a:p>
          <a:p>
            <a:pPr algn="ctr">
              <a:lnSpc>
                <a:spcPct val="150000"/>
              </a:lnSpc>
            </a:pPr>
            <a:r>
              <a:rPr lang="sl-SI" dirty="0" smtClean="0"/>
              <a:t>POGLEJ SI JIH NA SPODNJEM </a:t>
            </a:r>
            <a:r>
              <a:rPr lang="sl-SI" b="1" dirty="0" smtClean="0">
                <a:solidFill>
                  <a:srgbClr val="00B050"/>
                </a:solidFill>
              </a:rPr>
              <a:t>POSNETKU</a:t>
            </a:r>
            <a:r>
              <a:rPr lang="sl-SI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hlinkClick r:id="rId3"/>
              </a:rPr>
              <a:t>https://www.youtube.com/watch?v=MoTEoUi9cnw</a:t>
            </a:r>
            <a:endParaRPr lang="sl-SI" dirty="0"/>
          </a:p>
          <a:p>
            <a:pPr algn="ctr">
              <a:lnSpc>
                <a:spcPct val="150000"/>
              </a:lnSpc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63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Žaba - razvojni krog :: Z OTROKI D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9984" r="10472" b="13414"/>
          <a:stretch/>
        </p:blipFill>
        <p:spPr bwMode="auto">
          <a:xfrm>
            <a:off x="2651762" y="1099174"/>
            <a:ext cx="7380514" cy="54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919551" y="463226"/>
            <a:ext cx="684493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NI POTREBNO VEDETI:     </a:t>
            </a:r>
            <a:r>
              <a:rPr lang="sl-SI" sz="2000" b="1" dirty="0" smtClean="0"/>
              <a:t>MREST</a:t>
            </a:r>
            <a:r>
              <a:rPr lang="sl-SI" dirty="0" smtClean="0"/>
              <a:t> – </a:t>
            </a:r>
            <a:r>
              <a:rPr lang="sl-SI" sz="2000" b="1" dirty="0" smtClean="0"/>
              <a:t>PAGLAVEC</a:t>
            </a:r>
            <a:r>
              <a:rPr lang="sl-SI" dirty="0" smtClean="0"/>
              <a:t> – </a:t>
            </a:r>
            <a:r>
              <a:rPr lang="sl-SI" sz="2000" b="1" dirty="0" smtClean="0"/>
              <a:t>ŽABA</a:t>
            </a:r>
            <a:r>
              <a:rPr lang="sl-SI" dirty="0" smtClean="0"/>
              <a:t> </a:t>
            </a:r>
            <a:endParaRPr lang="sl-SI" dirty="0"/>
          </a:p>
          <a:p>
            <a:pPr algn="ctr">
              <a:lnSpc>
                <a:spcPct val="150000"/>
              </a:lnSpc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14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gin postr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1" y="2409961"/>
            <a:ext cx="97536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943008" y="341356"/>
            <a:ext cx="87129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VPRAŠANJE:</a:t>
            </a:r>
            <a:endParaRPr lang="sl-SI" dirty="0"/>
          </a:p>
          <a:p>
            <a:pPr algn="ctr">
              <a:lnSpc>
                <a:spcPct val="150000"/>
              </a:lnSpc>
            </a:pPr>
            <a:endParaRPr lang="sl-SI" dirty="0" smtClean="0"/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NA FOTOGRAFIJI JE </a:t>
            </a:r>
            <a:r>
              <a:rPr lang="sl-SI" sz="2000" b="1" dirty="0" smtClean="0">
                <a:solidFill>
                  <a:srgbClr val="00B050"/>
                </a:solidFill>
              </a:rPr>
              <a:t>RIBA</a:t>
            </a:r>
            <a:r>
              <a:rPr lang="sl-SI" sz="20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ALI VEŠ, KAKO SE IMENUJE? (POSTRV)</a:t>
            </a:r>
          </a:p>
        </p:txBody>
      </p:sp>
    </p:spTree>
    <p:extLst>
      <p:ext uri="{BB962C8B-B14F-4D97-AF65-F5344CB8AC3E}">
        <p14:creationId xmlns:p14="http://schemas.microsoft.com/office/powerpoint/2010/main" val="6766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vet24.si - Race so ovirale promet, policisti pa so ji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b="6304"/>
          <a:stretch/>
        </p:blipFill>
        <p:spPr bwMode="auto">
          <a:xfrm>
            <a:off x="1300750" y="992777"/>
            <a:ext cx="5617573" cy="48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7119256" y="992777"/>
            <a:ext cx="381435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NALOGA:</a:t>
            </a:r>
          </a:p>
          <a:p>
            <a:pPr algn="ctr">
              <a:lnSpc>
                <a:spcPct val="150000"/>
              </a:lnSpc>
            </a:pPr>
            <a:endParaRPr lang="sl-SI" sz="600" dirty="0" smtClean="0"/>
          </a:p>
          <a:p>
            <a:pPr algn="ctr">
              <a:lnSpc>
                <a:spcPct val="150000"/>
              </a:lnSpc>
            </a:pPr>
            <a:r>
              <a:rPr lang="sl-SI" dirty="0" smtClean="0"/>
              <a:t>MED SPREHODOM OB REKAH IN RIBNIKIH LAHKO SREČAMO TUDI RACE. </a:t>
            </a:r>
          </a:p>
          <a:p>
            <a:pPr algn="ctr">
              <a:lnSpc>
                <a:spcPct val="150000"/>
              </a:lnSpc>
            </a:pPr>
            <a:endParaRPr lang="sl-SI" dirty="0" smtClean="0"/>
          </a:p>
          <a:p>
            <a:pPr algn="ctr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KOLIKO JIH JE</a:t>
            </a:r>
            <a:r>
              <a:rPr lang="sl-SI" dirty="0" smtClean="0"/>
              <a:t> NA TEJ FOTOGRAFIJI? </a:t>
            </a:r>
          </a:p>
          <a:p>
            <a:pPr algn="ctr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POKAŽI S PRSTI </a:t>
            </a:r>
            <a:r>
              <a:rPr lang="sl-SI" dirty="0" smtClean="0"/>
              <a:t>IN </a:t>
            </a:r>
          </a:p>
          <a:p>
            <a:pPr algn="ctr">
              <a:lnSpc>
                <a:spcPct val="150000"/>
              </a:lnSpc>
            </a:pPr>
            <a:r>
              <a:rPr lang="sl-SI" dirty="0" smtClean="0"/>
              <a:t>V ZRAKU </a:t>
            </a:r>
            <a:r>
              <a:rPr lang="sl-SI" b="1" dirty="0" smtClean="0">
                <a:solidFill>
                  <a:srgbClr val="FF0000"/>
                </a:solidFill>
              </a:rPr>
              <a:t>S PRSTOM NAPIŠI </a:t>
            </a:r>
            <a:r>
              <a:rPr lang="sl-SI" dirty="0" smtClean="0"/>
              <a:t>TO ŠTEVILO.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81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dna želva - Planet -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97" y="1387928"/>
            <a:ext cx="6471327" cy="43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136467" y="1210258"/>
            <a:ext cx="393192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IZZIV:</a:t>
            </a:r>
            <a:endParaRPr lang="sl-SI" dirty="0"/>
          </a:p>
          <a:p>
            <a:pPr algn="ctr">
              <a:lnSpc>
                <a:spcPct val="150000"/>
              </a:lnSpc>
            </a:pPr>
            <a:endParaRPr lang="sl-SI" dirty="0"/>
          </a:p>
          <a:p>
            <a:pPr algn="ctr">
              <a:lnSpc>
                <a:spcPct val="150000"/>
              </a:lnSpc>
            </a:pPr>
            <a:r>
              <a:rPr lang="sl-SI" dirty="0" smtClean="0"/>
              <a:t>V RIBNIKIH IN REKAH JE TUDI VELIKO VODNIH ŽELV.</a:t>
            </a:r>
          </a:p>
          <a:p>
            <a:pPr algn="ctr">
              <a:lnSpc>
                <a:spcPct val="150000"/>
              </a:lnSpc>
            </a:pPr>
            <a:endParaRPr lang="sl-SI" dirty="0"/>
          </a:p>
          <a:p>
            <a:pPr algn="ctr">
              <a:lnSpc>
                <a:spcPct val="150000"/>
              </a:lnSpc>
            </a:pPr>
            <a:r>
              <a:rPr lang="sl-SI" dirty="0" smtClean="0"/>
              <a:t>POSKUSI SE </a:t>
            </a:r>
            <a:r>
              <a:rPr lang="sl-SI" b="1" dirty="0" smtClean="0">
                <a:solidFill>
                  <a:srgbClr val="00B050"/>
                </a:solidFill>
              </a:rPr>
              <a:t>PRELEVITI V ŽELVO </a:t>
            </a:r>
            <a:r>
              <a:rPr lang="sl-SI" dirty="0" smtClean="0"/>
              <a:t>(KO TE NEKDO </a:t>
            </a:r>
            <a:r>
              <a:rPr lang="sl-SI" b="1" dirty="0" smtClean="0"/>
              <a:t>POŽGEČKA</a:t>
            </a:r>
            <a:r>
              <a:rPr lang="sl-SI" dirty="0" smtClean="0"/>
              <a:t>, GLAVO ZAVARUJ POD SVOJ OKLEP IN POTEM, KO SE POČUTIŠ VARNEGA, JO STEGNI VEN IZPOD OKLEPA).  </a:t>
            </a:r>
          </a:p>
        </p:txBody>
      </p:sp>
    </p:spTree>
    <p:extLst>
      <p:ext uri="{BB962C8B-B14F-4D97-AF65-F5344CB8AC3E}">
        <p14:creationId xmlns:p14="http://schemas.microsoft.com/office/powerpoint/2010/main" val="23581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kmetija</a:t>
            </a:r>
            <a:endParaRPr lang="sl-SI" dirty="0"/>
          </a:p>
        </p:txBody>
      </p:sp>
      <p:pic>
        <p:nvPicPr>
          <p:cNvPr id="1026" name="Picture 2" descr="Farm Clipart - Vector Farm Clipart, Farm Animals Clipart, Anim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24" y="1128451"/>
            <a:ext cx="7211171" cy="54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020282" y="1128451"/>
            <a:ext cx="342994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dirty="0" smtClean="0"/>
              <a:t>NAJPREJ GREMO OBISKAT KMETIJO.</a:t>
            </a:r>
          </a:p>
          <a:p>
            <a:pPr>
              <a:lnSpc>
                <a:spcPct val="150000"/>
              </a:lnSpc>
            </a:pP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dirty="0" smtClean="0"/>
              <a:t>NA NASLEDNJIH STRANEH BODO </a:t>
            </a:r>
            <a:r>
              <a:rPr lang="sl-SI" b="1" dirty="0" smtClean="0"/>
              <a:t>PRIKAZANE ŽIVALI</a:t>
            </a:r>
            <a:r>
              <a:rPr lang="sl-SI" dirty="0" smtClean="0"/>
              <a:t>, KI JIH TAM NAJDEMO. </a:t>
            </a: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smtClean="0"/>
              <a:t>TVOJA NALOGA JE, DA JIH </a:t>
            </a:r>
            <a:r>
              <a:rPr lang="sl-SI" b="1" dirty="0" smtClean="0">
                <a:solidFill>
                  <a:srgbClr val="FF0000"/>
                </a:solidFill>
              </a:rPr>
              <a:t>POIMENUJEŠ</a:t>
            </a:r>
            <a:r>
              <a:rPr lang="sl-SI" dirty="0" smtClean="0"/>
              <a:t> IN </a:t>
            </a:r>
            <a:r>
              <a:rPr lang="sl-SI" b="1" dirty="0" smtClean="0">
                <a:solidFill>
                  <a:srgbClr val="FF0000"/>
                </a:solidFill>
              </a:rPr>
              <a:t>OPONAŠAŠ</a:t>
            </a:r>
            <a:r>
              <a:rPr lang="sl-SI" dirty="0" smtClean="0"/>
              <a:t> NJIHOVO OGLAŠANJE.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POLEG TEGA PA </a:t>
            </a:r>
            <a:r>
              <a:rPr lang="sl-SI" sz="1600" b="1" dirty="0" smtClean="0">
                <a:solidFill>
                  <a:srgbClr val="FF0000"/>
                </a:solidFill>
              </a:rPr>
              <a:t>ODGOVORIŠ NA VPRAŠANJA </a:t>
            </a:r>
            <a:r>
              <a:rPr lang="sl-SI" dirty="0" smtClean="0"/>
              <a:t>OZIROMA </a:t>
            </a:r>
            <a:r>
              <a:rPr lang="sl-SI" sz="1600" b="1" dirty="0" smtClean="0">
                <a:solidFill>
                  <a:srgbClr val="FF0000"/>
                </a:solidFill>
              </a:rPr>
              <a:t>REŠIŠ NALOGE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46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obri so v Živalskem vrtu Ljubljana dobili nov dom - Informativn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72" y="2939143"/>
            <a:ext cx="5881347" cy="367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ober pustoši v gozdovih ob Muri | Dnev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65" y="0"/>
            <a:ext cx="4606835" cy="345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089772" y="205855"/>
            <a:ext cx="5451566" cy="282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ZANIMIVOST:</a:t>
            </a:r>
          </a:p>
          <a:p>
            <a:pPr algn="ctr">
              <a:lnSpc>
                <a:spcPct val="150000"/>
              </a:lnSpc>
            </a:pPr>
            <a:endParaRPr lang="sl-SI" sz="600" dirty="0" smtClean="0"/>
          </a:p>
          <a:p>
            <a:pPr algn="ctr">
              <a:lnSpc>
                <a:spcPct val="150000"/>
              </a:lnSpc>
            </a:pPr>
            <a:r>
              <a:rPr lang="sl-SI" dirty="0" smtClean="0"/>
              <a:t>NA SLIKI JE BOBER. BOBER IMA </a:t>
            </a:r>
            <a:r>
              <a:rPr lang="sl-SI" b="1" dirty="0" smtClean="0"/>
              <a:t>ZELO OSTRE IN MOČNE ZOBE</a:t>
            </a:r>
            <a:r>
              <a:rPr lang="sl-SI" dirty="0" smtClean="0"/>
              <a:t>, S KATERIMI LAHKO DREVO TAKO OBGLODA, DA GA PORUŠI. DEBLA PA UPORABI ZA GRADNJO SVOJEGA BIVALIŠČA (GRADI JEZOVE).</a:t>
            </a:r>
            <a:endParaRPr lang="sl-SI" dirty="0"/>
          </a:p>
        </p:txBody>
      </p:sp>
      <p:pic>
        <p:nvPicPr>
          <p:cNvPr id="20486" name="Picture 6" descr="Bober si nazaj jemlje ozemlje, ki si ga je prisvojil člov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10" y="4310743"/>
            <a:ext cx="2957102" cy="197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AČJI PASTIR – OKRAS POLETJA • KupimProdam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79" y="1489166"/>
            <a:ext cx="4346286" cy="483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Nas zaradi deževnega maja čaka invazija komarjev? #video - siol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0" y="3079327"/>
            <a:ext cx="4870913" cy="324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514467" y="494004"/>
            <a:ext cx="52374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VPRAŠANJE:</a:t>
            </a:r>
          </a:p>
          <a:p>
            <a:pPr algn="ctr">
              <a:lnSpc>
                <a:spcPct val="150000"/>
              </a:lnSpc>
            </a:pPr>
            <a:endParaRPr lang="sl-SI" dirty="0" smtClean="0"/>
          </a:p>
          <a:p>
            <a:pPr algn="ctr">
              <a:lnSpc>
                <a:spcPct val="150000"/>
              </a:lnSpc>
            </a:pPr>
            <a:r>
              <a:rPr lang="sl-SI" dirty="0" smtClean="0"/>
              <a:t>OB RIBNIKIH IN REKAH SREČAMO TUDI VELIKO ŽUŽELK IN MRČESA. </a:t>
            </a:r>
          </a:p>
          <a:p>
            <a:pPr algn="ctr">
              <a:lnSpc>
                <a:spcPct val="150000"/>
              </a:lnSpc>
            </a:pPr>
            <a:r>
              <a:rPr lang="sl-SI" dirty="0" smtClean="0"/>
              <a:t>KJE JE </a:t>
            </a:r>
            <a:r>
              <a:rPr lang="sl-SI" b="1" dirty="0" smtClean="0">
                <a:solidFill>
                  <a:srgbClr val="00B050"/>
                </a:solidFill>
              </a:rPr>
              <a:t>KOMAR</a:t>
            </a:r>
            <a:r>
              <a:rPr lang="sl-SI" dirty="0" smtClean="0"/>
              <a:t> IN KJE JE </a:t>
            </a:r>
            <a:r>
              <a:rPr lang="sl-SI" b="1" dirty="0" smtClean="0">
                <a:solidFill>
                  <a:srgbClr val="00B050"/>
                </a:solidFill>
              </a:rPr>
              <a:t>KAČJI</a:t>
            </a:r>
            <a:r>
              <a:rPr lang="sl-SI" dirty="0" smtClean="0"/>
              <a:t> </a:t>
            </a:r>
            <a:r>
              <a:rPr lang="sl-SI" b="1" dirty="0" smtClean="0">
                <a:solidFill>
                  <a:srgbClr val="00B050"/>
                </a:solidFill>
              </a:rPr>
              <a:t>PASTIR</a:t>
            </a:r>
            <a:r>
              <a:rPr lang="sl-SI" dirty="0" smtClean="0"/>
              <a:t>?</a:t>
            </a:r>
            <a:endParaRPr lang="sl-SI" dirty="0"/>
          </a:p>
          <a:p>
            <a:pPr algn="ctr">
              <a:lnSpc>
                <a:spcPct val="150000"/>
              </a:lnSpc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37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MORJE</a:t>
            </a:r>
            <a:endParaRPr lang="sl-SI" dirty="0"/>
          </a:p>
        </p:txBody>
      </p:sp>
      <p:pic>
        <p:nvPicPr>
          <p:cNvPr id="22530" name="Picture 2" descr="Cartoon underwater sea clipar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5"/>
          <a:stretch/>
        </p:blipFill>
        <p:spPr bwMode="auto">
          <a:xfrm>
            <a:off x="4977073" y="1396843"/>
            <a:ext cx="6544368" cy="444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251678" y="1396843"/>
            <a:ext cx="342994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dirty="0" smtClean="0"/>
              <a:t>SI ZA, DA SI OGLEDAMO ŠE ŽIVALI, KI ŽIVIJO V MORJU?</a:t>
            </a:r>
          </a:p>
          <a:p>
            <a:pPr algn="just"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smtClean="0"/>
              <a:t>TVOJA NALOGA JE, DA  ŽIVALI </a:t>
            </a:r>
            <a:r>
              <a:rPr lang="sl-SI" b="1" dirty="0" smtClean="0">
                <a:solidFill>
                  <a:srgbClr val="FF0000"/>
                </a:solidFill>
              </a:rPr>
              <a:t>POIMENUJEŠ</a:t>
            </a:r>
            <a:r>
              <a:rPr lang="sl-SI" dirty="0" smtClean="0"/>
              <a:t> IN ČE BO ŠLO </a:t>
            </a:r>
            <a:r>
              <a:rPr lang="sl-SI" b="1" dirty="0" smtClean="0">
                <a:solidFill>
                  <a:srgbClr val="FF0000"/>
                </a:solidFill>
              </a:rPr>
              <a:t>OPONAŠAŠ</a:t>
            </a:r>
            <a:r>
              <a:rPr lang="sl-SI" dirty="0" smtClean="0"/>
              <a:t> NJIHOVO OGLAŠANJE.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POLEG TEGA PA </a:t>
            </a:r>
            <a:r>
              <a:rPr lang="sl-SI" sz="1600" b="1" dirty="0" smtClean="0">
                <a:solidFill>
                  <a:srgbClr val="FF0000"/>
                </a:solidFill>
              </a:rPr>
              <a:t>ODGOVORIŠ </a:t>
            </a:r>
            <a:r>
              <a:rPr lang="sl-SI" b="1" dirty="0" smtClean="0">
                <a:solidFill>
                  <a:srgbClr val="FF0000"/>
                </a:solidFill>
              </a:rPr>
              <a:t>NA VPRAŠANJA </a:t>
            </a:r>
            <a:r>
              <a:rPr lang="sl-SI" dirty="0" smtClean="0"/>
              <a:t>OZIROMA </a:t>
            </a:r>
            <a:r>
              <a:rPr lang="sl-SI" b="1" dirty="0" smtClean="0">
                <a:solidFill>
                  <a:srgbClr val="FF0000"/>
                </a:solidFill>
              </a:rPr>
              <a:t>REŠIŠ NALOGE</a:t>
            </a:r>
            <a:r>
              <a:rPr lang="sl-SI" sz="2000" dirty="0" smtClean="0"/>
              <a:t>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2600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zvozni portal - Promocija Hrvatske kojoj zaštitni znak post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6" y="1758995"/>
            <a:ext cx="7220992" cy="48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426924" y="261627"/>
            <a:ext cx="75764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VPRAŠANJE: </a:t>
            </a:r>
          </a:p>
          <a:p>
            <a:pPr algn="ctr">
              <a:lnSpc>
                <a:spcPct val="150000"/>
              </a:lnSpc>
            </a:pPr>
            <a:endParaRPr lang="sl-SI" sz="2000" dirty="0"/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KAJ MENIŠ? JE MORSKA VODA </a:t>
            </a:r>
            <a:r>
              <a:rPr lang="sl-SI" sz="2800" b="1" dirty="0" smtClean="0">
                <a:solidFill>
                  <a:srgbClr val="0070C0"/>
                </a:solidFill>
              </a:rPr>
              <a:t>SLANA</a:t>
            </a:r>
            <a:r>
              <a:rPr lang="sl-SI" sz="2000" dirty="0" smtClean="0"/>
              <a:t> ALI </a:t>
            </a:r>
            <a:r>
              <a:rPr lang="sl-SI" sz="2800" b="1" dirty="0" smtClean="0">
                <a:solidFill>
                  <a:srgbClr val="0070C0"/>
                </a:solidFill>
              </a:rPr>
              <a:t>SLADKA</a:t>
            </a:r>
            <a:r>
              <a:rPr lang="sl-SI" sz="2000" dirty="0" smtClean="0"/>
              <a:t>?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9379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ibe v morju Archives - Blog športnih ribičev in ljubiteljev ribol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87" y="1846081"/>
            <a:ext cx="76200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402387" y="230254"/>
            <a:ext cx="757645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VPRAŠANJE: </a:t>
            </a:r>
          </a:p>
          <a:p>
            <a:pPr algn="ctr">
              <a:lnSpc>
                <a:spcPct val="150000"/>
              </a:lnSpc>
            </a:pPr>
            <a:endParaRPr lang="sl-SI" sz="2000" dirty="0"/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KAKO RIBIČI UJAMEJO RIBE?</a:t>
            </a:r>
            <a:endParaRPr lang="sl-SI" sz="2000" dirty="0"/>
          </a:p>
        </p:txBody>
      </p:sp>
      <p:sp>
        <p:nvSpPr>
          <p:cNvPr id="4" name="Pravokotnik 3"/>
          <p:cNvSpPr/>
          <p:nvPr/>
        </p:nvSpPr>
        <p:spPr>
          <a:xfrm>
            <a:off x="3474184" y="6269373"/>
            <a:ext cx="524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3"/>
              </a:rPr>
              <a:t>https</a:t>
            </a:r>
            <a:r>
              <a:rPr lang="sl-SI" dirty="0">
                <a:hlinkClick r:id="rId3"/>
              </a:rPr>
              <a:t>://www.youtube.com/watch?v=CcYrXbx36JU</a:t>
            </a:r>
            <a:endParaRPr lang="sl-SI" dirty="0"/>
          </a:p>
        </p:txBody>
      </p:sp>
      <p:pic>
        <p:nvPicPr>
          <p:cNvPr id="26630" name="Picture 6" descr="Sixteenth note musical symbol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4155" r="23965" b="13696"/>
          <a:stretch/>
        </p:blipFill>
        <p:spPr bwMode="auto">
          <a:xfrm>
            <a:off x="1529977" y="5460274"/>
            <a:ext cx="716834" cy="1214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ко расту морски ракови? – Ризница знањ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48" y="2448183"/>
            <a:ext cx="6768821" cy="42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459301" y="287383"/>
            <a:ext cx="539731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VPRAŠANJE:</a:t>
            </a:r>
          </a:p>
          <a:p>
            <a:pPr algn="ctr">
              <a:lnSpc>
                <a:spcPct val="150000"/>
              </a:lnSpc>
            </a:pPr>
            <a:endParaRPr lang="sl-SI" dirty="0" smtClean="0"/>
          </a:p>
          <a:p>
            <a:pPr algn="ctr">
              <a:lnSpc>
                <a:spcPct val="150000"/>
              </a:lnSpc>
            </a:pPr>
            <a:r>
              <a:rPr lang="sl-SI" dirty="0" smtClean="0"/>
              <a:t>V MORJU SREČAMO VELIKO RAKOV. </a:t>
            </a:r>
            <a:endParaRPr lang="sl-SI" sz="2000" dirty="0"/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ALI IMA RAK </a:t>
            </a:r>
            <a:r>
              <a:rPr lang="sl-SI" sz="2000" b="1" dirty="0" smtClean="0">
                <a:solidFill>
                  <a:srgbClr val="FF0000"/>
                </a:solidFill>
              </a:rPr>
              <a:t>KLEŠČE</a:t>
            </a:r>
            <a:r>
              <a:rPr lang="sl-SI" sz="2000" dirty="0" smtClean="0"/>
              <a:t> ALI </a:t>
            </a:r>
            <a:r>
              <a:rPr lang="sl-SI" sz="2000" b="1" dirty="0" smtClean="0">
                <a:solidFill>
                  <a:srgbClr val="FF0000"/>
                </a:solidFill>
              </a:rPr>
              <a:t>ŠKARJE</a:t>
            </a:r>
            <a:r>
              <a:rPr lang="sl-SI" sz="2000" dirty="0" smtClean="0"/>
              <a:t>?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9589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5 Delightful Facts about Dolphins | Mental F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9" y="2950822"/>
            <a:ext cx="6821182" cy="39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633156" y="365499"/>
            <a:ext cx="75067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/>
              <a:t>IZZIV: </a:t>
            </a:r>
            <a:endParaRPr lang="sl-SI" dirty="0"/>
          </a:p>
          <a:p>
            <a:pPr algn="ctr">
              <a:lnSpc>
                <a:spcPct val="150000"/>
              </a:lnSpc>
            </a:pPr>
            <a:endParaRPr lang="sl-SI" dirty="0"/>
          </a:p>
          <a:p>
            <a:pPr algn="ctr">
              <a:lnSpc>
                <a:spcPct val="150000"/>
              </a:lnSpc>
            </a:pPr>
            <a:r>
              <a:rPr lang="sl-SI" dirty="0" smtClean="0"/>
              <a:t>UAU, KAKŠNI LEPI ŽIVALI. </a:t>
            </a:r>
          </a:p>
          <a:p>
            <a:pPr algn="ctr">
              <a:lnSpc>
                <a:spcPct val="150000"/>
              </a:lnSpc>
            </a:pPr>
            <a:r>
              <a:rPr lang="sl-SI" dirty="0" smtClean="0"/>
              <a:t>IZZIVAM TE, DA V NASLEDNJI POVEDI POPRAVIŠ NAPAKO:</a:t>
            </a:r>
          </a:p>
          <a:p>
            <a:pPr algn="ctr">
              <a:lnSpc>
                <a:spcPct val="150000"/>
              </a:lnSpc>
            </a:pPr>
            <a:endParaRPr lang="sl-SI" dirty="0" smtClean="0"/>
          </a:p>
          <a:p>
            <a:pPr algn="ctr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TRIJE DELFINI SO SKOČILI IZ VODE.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ŽIVALSKI VRT</a:t>
            </a:r>
            <a:endParaRPr lang="sl-SI" dirty="0"/>
          </a:p>
        </p:txBody>
      </p:sp>
      <p:pic>
        <p:nvPicPr>
          <p:cNvPr id="27650" name="Picture 2" descr="Transparent Zoo Clipart - Zoo Animals, HD Png Download - kind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3986" b="6986"/>
          <a:stretch/>
        </p:blipFill>
        <p:spPr bwMode="auto">
          <a:xfrm>
            <a:off x="5290457" y="1528355"/>
            <a:ext cx="6620467" cy="53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51678" y="1396843"/>
            <a:ext cx="382977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dirty="0" smtClean="0"/>
              <a:t>UPAM, DA TE ŽIVALSKI POHOD NI PREVEČ UTRUDIL. BRAVO, DA SI ZDRŽAL DO TUKAJ. </a:t>
            </a:r>
          </a:p>
          <a:p>
            <a:pPr algn="just">
              <a:lnSpc>
                <a:spcPct val="150000"/>
              </a:lnSpc>
            </a:pPr>
            <a:endParaRPr lang="sl-SI" dirty="0" smtClean="0"/>
          </a:p>
          <a:p>
            <a:pPr algn="just">
              <a:lnSpc>
                <a:spcPct val="150000"/>
              </a:lnSpc>
            </a:pPr>
            <a:r>
              <a:rPr lang="sl-SI" dirty="0" smtClean="0"/>
              <a:t>SPREHODIVA SE ŠE PO ŽIVALSKEM VRTU. TUKAJ LAHKO SREČAŠ ŽIVALI IZ VSEGA SVETA. 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smtClean="0"/>
              <a:t>TVOJA NALOGA JE ZDAJ ŠE ZADNJIČ, DA  ŽIVALI </a:t>
            </a:r>
            <a:r>
              <a:rPr lang="sl-SI" b="1" dirty="0" smtClean="0">
                <a:solidFill>
                  <a:srgbClr val="FF0000"/>
                </a:solidFill>
              </a:rPr>
              <a:t>POIMENUJEŠ</a:t>
            </a:r>
            <a:r>
              <a:rPr lang="sl-SI" dirty="0" smtClean="0"/>
              <a:t> IN ČE BO ŠLO </a:t>
            </a:r>
            <a:r>
              <a:rPr lang="sl-SI" b="1" dirty="0" smtClean="0">
                <a:solidFill>
                  <a:srgbClr val="FF0000"/>
                </a:solidFill>
              </a:rPr>
              <a:t>OPONAŠAŠ</a:t>
            </a:r>
            <a:r>
              <a:rPr lang="sl-SI" dirty="0" smtClean="0"/>
              <a:t> NJIHOVO OGLAŠANJE. </a:t>
            </a:r>
          </a:p>
        </p:txBody>
      </p:sp>
    </p:spTree>
    <p:extLst>
      <p:ext uri="{BB962C8B-B14F-4D97-AF65-F5344CB8AC3E}">
        <p14:creationId xmlns:p14="http://schemas.microsoft.com/office/powerpoint/2010/main" val="22596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w we arrived at a $1 billion annual price tag to save Africa's l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" y="0"/>
            <a:ext cx="5710010" cy="379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Žirafa - Wikipedija, prosta enciklo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88" y="91881"/>
            <a:ext cx="3508646" cy="46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Zebra dejstva - Živali -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42" y="4089815"/>
            <a:ext cx="3893729" cy="25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Scientists decoded the genome of Indian cobra - Tech Explor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1" y="4089815"/>
            <a:ext cx="3752214" cy="25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s a Parrot a Good Pet? - The Web Copywri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6" y="0"/>
            <a:ext cx="5389426" cy="28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Krokodil v Dra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3598663"/>
            <a:ext cx="5794375" cy="32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Teme: &quot;opica&quot; - siol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6" y="3598662"/>
            <a:ext cx="4889004" cy="32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Rjavi medved - Wikipedija, prosta encikloped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09" y="202446"/>
            <a:ext cx="2377062" cy="31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i kravi z Dolenjske potrdili bolezen norih krav - RTVSLO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2" y="333824"/>
            <a:ext cx="6067821" cy="34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ščejo bika, pobegnil je iz klavnice | Žurnal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70" y="3367815"/>
            <a:ext cx="5997464" cy="337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7449431" y="881324"/>
            <a:ext cx="342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000" dirty="0" smtClean="0"/>
              <a:t>NALOGA:</a:t>
            </a:r>
          </a:p>
          <a:p>
            <a:pPr algn="just">
              <a:lnSpc>
                <a:spcPct val="150000"/>
              </a:lnSpc>
            </a:pPr>
            <a:r>
              <a:rPr lang="sl-SI" sz="2000" dirty="0" smtClean="0"/>
              <a:t>UGOTOVI, NA KATERI SLIKI JE </a:t>
            </a:r>
            <a:r>
              <a:rPr lang="sl-SI" sz="2000" b="1" dirty="0" smtClean="0">
                <a:solidFill>
                  <a:srgbClr val="00B050"/>
                </a:solidFill>
              </a:rPr>
              <a:t>KRAVA</a:t>
            </a:r>
            <a:r>
              <a:rPr lang="sl-SI" sz="2000" dirty="0" smtClean="0"/>
              <a:t> IN NA KATERI </a:t>
            </a:r>
            <a:r>
              <a:rPr lang="sl-SI" sz="2000" b="1" dirty="0" smtClean="0">
                <a:solidFill>
                  <a:srgbClr val="00B050"/>
                </a:solidFill>
              </a:rPr>
              <a:t>BIK</a:t>
            </a:r>
            <a:r>
              <a:rPr lang="sl-SI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5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67471" y="1098388"/>
            <a:ext cx="4727890" cy="4394988"/>
          </a:xfrm>
        </p:spPr>
        <p:txBody>
          <a:bodyPr/>
          <a:lstStyle/>
          <a:p>
            <a:r>
              <a:rPr lang="sl-SI" sz="3200" dirty="0" smtClean="0"/>
              <a:t>Upam, da si ob spoznavanju živali in življenjskih okolij užival/a in se kaj novega naučil/a.</a:t>
            </a:r>
            <a:endParaRPr lang="sl-SI" sz="8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81039" y="5197938"/>
            <a:ext cx="9300754" cy="1660062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Naloga</a:t>
            </a:r>
            <a:r>
              <a:rPr lang="sl-SI" dirty="0" smtClean="0"/>
              <a:t>: V zvezek za spoznavanje okolja nariši svoje najljubše življenjsko okolje živali: 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kmetija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0070C0"/>
                </a:solidFill>
              </a:rPr>
              <a:t>ribnik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0070C0"/>
                </a:solidFill>
              </a:rPr>
              <a:t>reka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0070C0"/>
                </a:solidFill>
              </a:rPr>
              <a:t>morje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0070C0"/>
                </a:solidFill>
              </a:rPr>
              <a:t>živalski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0070C0"/>
                </a:solidFill>
              </a:rPr>
              <a:t>vrt</a:t>
            </a:r>
            <a:r>
              <a:rPr lang="sl-SI" dirty="0" smtClean="0"/>
              <a:t>, lahko tudi </a:t>
            </a:r>
            <a:r>
              <a:rPr lang="sl-SI" dirty="0" smtClean="0">
                <a:solidFill>
                  <a:srgbClr val="0070C0"/>
                </a:solidFill>
              </a:rPr>
              <a:t>gozd</a:t>
            </a:r>
            <a:r>
              <a:rPr lang="sl-SI" dirty="0" smtClean="0"/>
              <a:t>, ki smo ga že spoznavali.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90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sem našim avtohtonim pasmam ne kaže najbolje - Val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4" y="1710464"/>
            <a:ext cx="6753498" cy="45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706231" y="420481"/>
            <a:ext cx="3429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VPRAŠANJE:</a:t>
            </a:r>
          </a:p>
          <a:p>
            <a:pPr algn="just">
              <a:lnSpc>
                <a:spcPct val="150000"/>
              </a:lnSpc>
            </a:pPr>
            <a:r>
              <a:rPr lang="sl-SI" sz="2000" b="1" dirty="0" smtClean="0"/>
              <a:t>KOLIKO</a:t>
            </a:r>
            <a:r>
              <a:rPr lang="sl-SI" sz="2000" dirty="0" smtClean="0"/>
              <a:t> </a:t>
            </a:r>
            <a:r>
              <a:rPr lang="sl-SI" sz="2000" b="1" dirty="0" smtClean="0"/>
              <a:t>NOG</a:t>
            </a:r>
            <a:r>
              <a:rPr lang="sl-SI" sz="2000" dirty="0" smtClean="0"/>
              <a:t> IMA KONJ?</a:t>
            </a:r>
          </a:p>
        </p:txBody>
      </p:sp>
    </p:spTree>
    <p:extLst>
      <p:ext uri="{BB962C8B-B14F-4D97-AF65-F5344CB8AC3E}">
        <p14:creationId xmlns:p14="http://schemas.microsoft.com/office/powerpoint/2010/main" val="35760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айл:Goats Go Inspecting..jp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0" y="561700"/>
            <a:ext cx="7837716" cy="57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9170126" y="561700"/>
            <a:ext cx="2530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VPRAŠANJE:</a:t>
            </a:r>
          </a:p>
          <a:p>
            <a:pPr algn="ctr">
              <a:lnSpc>
                <a:spcPct val="150000"/>
              </a:lnSpc>
            </a:pPr>
            <a:endParaRPr lang="sl-SI" sz="2000" dirty="0" smtClean="0"/>
          </a:p>
          <a:p>
            <a:pPr algn="ctr">
              <a:lnSpc>
                <a:spcPct val="150000"/>
              </a:lnSpc>
            </a:pPr>
            <a:r>
              <a:rPr lang="sl-SI" sz="2000" b="1" dirty="0" smtClean="0"/>
              <a:t>KAJ IMA KOZA NA GLAVI</a:t>
            </a:r>
            <a:r>
              <a:rPr lang="sl-SI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93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eep | The Vegetarian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1140453"/>
            <a:ext cx="6058354" cy="46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307978" y="1397723"/>
            <a:ext cx="2530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VPRAŠANJE:</a:t>
            </a:r>
          </a:p>
          <a:p>
            <a:pPr algn="ctr">
              <a:lnSpc>
                <a:spcPct val="150000"/>
              </a:lnSpc>
            </a:pPr>
            <a:endParaRPr lang="sl-SI" sz="2000" dirty="0" smtClean="0"/>
          </a:p>
          <a:p>
            <a:pPr algn="ctr">
              <a:lnSpc>
                <a:spcPct val="150000"/>
              </a:lnSpc>
            </a:pPr>
            <a:r>
              <a:rPr lang="sl-SI" sz="2000" b="1" dirty="0" smtClean="0"/>
              <a:t>ALI OVCE HODIJO K FRIZERJU?</a:t>
            </a:r>
            <a:br>
              <a:rPr lang="sl-SI" sz="2000" b="1" dirty="0" smtClean="0"/>
            </a:b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b="1" dirty="0" smtClean="0"/>
              <a:t>KAJ LAHKO IZDELAMO IZ OVČJE VOLNE?</a:t>
            </a: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34133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.POLIS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25" y="3344092"/>
            <a:ext cx="4523013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java | Dolenjski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51973"/>
            <a:ext cx="5829702" cy="43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897189" y="182880"/>
            <a:ext cx="463214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b="1" dirty="0" smtClean="0"/>
              <a:t>NA LEVI SLIKI LAHKO VIDIŠ MAMO SVINJO, KI JE SKOTILA VELIKO MLADIČEV. MLADIČKI SO LAČNI IN PRI MAMI </a:t>
            </a:r>
            <a:r>
              <a:rPr lang="sl-SI" b="1" dirty="0" smtClean="0">
                <a:solidFill>
                  <a:srgbClr val="00B050"/>
                </a:solidFill>
              </a:rPr>
              <a:t>SESAJO MLEKO</a:t>
            </a:r>
            <a:r>
              <a:rPr lang="sl-SI" b="1" dirty="0" smtClean="0"/>
              <a:t>. </a:t>
            </a:r>
          </a:p>
          <a:p>
            <a:pPr algn="just">
              <a:lnSpc>
                <a:spcPct val="150000"/>
              </a:lnSpc>
            </a:pPr>
            <a:endParaRPr lang="sl-SI" b="1" dirty="0" smtClean="0"/>
          </a:p>
          <a:p>
            <a:pPr algn="just">
              <a:lnSpc>
                <a:spcPct val="150000"/>
              </a:lnSpc>
            </a:pPr>
            <a:r>
              <a:rPr lang="sl-SI" b="1" dirty="0" smtClean="0"/>
              <a:t>ALI LAHKO </a:t>
            </a:r>
            <a:r>
              <a:rPr lang="sl-SI" b="1" dirty="0" smtClean="0">
                <a:solidFill>
                  <a:srgbClr val="FF0000"/>
                </a:solidFill>
              </a:rPr>
              <a:t>PREŠTEJEŠ</a:t>
            </a:r>
            <a:r>
              <a:rPr lang="sl-SI" b="1" dirty="0" smtClean="0"/>
              <a:t>, KOLIKO MLADIČKOV JE NA SLIKI?</a:t>
            </a:r>
            <a:r>
              <a:rPr lang="sl-SI" sz="1200" dirty="0" smtClean="0"/>
              <a:t> MOGOČE TI USPE</a:t>
            </a:r>
            <a:r>
              <a:rPr lang="sl-SI" b="1" dirty="0" smtClean="0"/>
              <a:t>.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1989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kinška raca (par) - kmetija24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33" y="1895339"/>
            <a:ext cx="6043748" cy="45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415449" y="418011"/>
            <a:ext cx="783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VPRAŠANJE:</a:t>
            </a:r>
          </a:p>
          <a:p>
            <a:pPr algn="ctr">
              <a:lnSpc>
                <a:spcPct val="150000"/>
              </a:lnSpc>
            </a:pPr>
            <a:r>
              <a:rPr lang="sl-SI" sz="2000" b="1" dirty="0" smtClean="0"/>
              <a:t>NA SLIKI STA DVE RACI. </a:t>
            </a:r>
            <a:r>
              <a:rPr lang="sl-SI" sz="2000" b="1" dirty="0" smtClean="0">
                <a:solidFill>
                  <a:srgbClr val="FF0000"/>
                </a:solidFill>
              </a:rPr>
              <a:t>KATERE BARVE </a:t>
            </a:r>
            <a:r>
              <a:rPr lang="sl-SI" sz="2000" b="1" dirty="0" smtClean="0"/>
              <a:t>STA NJUNI TACI (IN KJUNA)?</a:t>
            </a: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27467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Štajerska kokoš | Genska ba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9" y="879428"/>
            <a:ext cx="5461454" cy="36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etelin - Like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9" y="2920650"/>
            <a:ext cx="5605987" cy="37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321040" y="519993"/>
            <a:ext cx="2530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NALOGA:</a:t>
            </a:r>
          </a:p>
          <a:p>
            <a:pPr algn="ctr">
              <a:lnSpc>
                <a:spcPct val="150000"/>
              </a:lnSpc>
            </a:pPr>
            <a:endParaRPr lang="sl-SI" sz="2000" dirty="0" smtClean="0"/>
          </a:p>
          <a:p>
            <a:pPr algn="ctr">
              <a:lnSpc>
                <a:spcPct val="150000"/>
              </a:lnSpc>
            </a:pPr>
            <a:r>
              <a:rPr lang="sl-SI" sz="2000" b="1" dirty="0" smtClean="0"/>
              <a:t>POKAŽI </a:t>
            </a:r>
            <a:r>
              <a:rPr lang="sl-SI" sz="2000" b="1" dirty="0" smtClean="0">
                <a:solidFill>
                  <a:srgbClr val="00B050"/>
                </a:solidFill>
              </a:rPr>
              <a:t>PETELINA</a:t>
            </a:r>
            <a:r>
              <a:rPr lang="sl-SI" sz="2000" b="1" dirty="0" smtClean="0"/>
              <a:t> IN POKAŽI </a:t>
            </a:r>
            <a:r>
              <a:rPr lang="sl-SI" sz="2000" b="1" dirty="0" smtClean="0">
                <a:solidFill>
                  <a:srgbClr val="00B050"/>
                </a:solidFill>
              </a:rPr>
              <a:t>KOKOŠKI</a:t>
            </a:r>
            <a:r>
              <a:rPr lang="sl-SI" sz="2000" b="1" dirty="0" smtClean="0"/>
              <a:t>.</a:t>
            </a: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42437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190</TotalTime>
  <Words>628</Words>
  <Application>Microsoft Office PowerPoint</Application>
  <PresentationFormat>Širokozaslonsko</PresentationFormat>
  <Paragraphs>104</Paragraphs>
  <Slides>30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Impact</vt:lpstr>
      <vt:lpstr>Badge</vt:lpstr>
      <vt:lpstr>živali</vt:lpstr>
      <vt:lpstr>kmetija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MORJE</vt:lpstr>
      <vt:lpstr>PowerPointova predstavitev</vt:lpstr>
      <vt:lpstr>PowerPointova predstavitev</vt:lpstr>
      <vt:lpstr>PowerPointova predstavitev</vt:lpstr>
      <vt:lpstr>PowerPointova predstavitev</vt:lpstr>
      <vt:lpstr>ŽIVALSKI VRT</vt:lpstr>
      <vt:lpstr>PowerPointova predstavitev</vt:lpstr>
      <vt:lpstr>PowerPointova predstavitev</vt:lpstr>
      <vt:lpstr>Upam, da si ob spoznavanju živali in življenjskih okolij užival/a in se kaj novega naučil/a.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živali</dc:title>
  <dc:creator>Petra Malešič</dc:creator>
  <cp:lastModifiedBy>Petra Malešič</cp:lastModifiedBy>
  <cp:revision>33</cp:revision>
  <dcterms:created xsi:type="dcterms:W3CDTF">2020-04-14T11:43:28Z</dcterms:created>
  <dcterms:modified xsi:type="dcterms:W3CDTF">2020-04-14T15:10:10Z</dcterms:modified>
</cp:coreProperties>
</file>