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9" r:id="rId24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909" autoAdjust="0"/>
  </p:normalViewPr>
  <p:slideViewPr>
    <p:cSldViewPr snapToGrid="0">
      <p:cViewPr varScale="1">
        <p:scale>
          <a:sx n="61" d="100"/>
          <a:sy n="61" d="100"/>
        </p:scale>
        <p:origin x="107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D82C9-3E5B-42C4-B78B-7D885E5E6417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7138-3234-4ED3-BAFB-00CA4B5D3DC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1370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Pozdravljene</a:t>
            </a:r>
            <a:r>
              <a:rPr lang="sl-SI" baseline="0" dirty="0" smtClean="0"/>
              <a:t> učenke in učenci. Ponovili bomo črke, ki smo se jih do sedaj učili. Pripravi zvezek in svinčnik ter veliko dobre volje in znanja.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0946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Katera beseda vsebuje črko L. Klavir</a:t>
            </a:r>
            <a:r>
              <a:rPr lang="sl-SI" baseline="0" dirty="0" smtClean="0"/>
              <a:t> ali korenje?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973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Napiši ime živali, ki jo vidiš na sliki.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7968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Katera beseda</a:t>
            </a:r>
            <a:r>
              <a:rPr lang="sl-SI" baseline="0" dirty="0" smtClean="0"/>
              <a:t> se konča na črko N. Sladoled ali klovn?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112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Pokaži</a:t>
            </a:r>
            <a:r>
              <a:rPr lang="sl-SI" baseline="0" dirty="0" smtClean="0"/>
              <a:t> sličice, ki se začnejo na O.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3893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Kaj iz slike, ki se</a:t>
            </a:r>
            <a:r>
              <a:rPr lang="sl-SI" baseline="0" dirty="0" smtClean="0"/>
              <a:t> začne na P, najraje ješ?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45936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aseline="0" dirty="0" smtClean="0"/>
              <a:t>V besedi trobenta poišči črko R.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81429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smtClean="0"/>
              <a:t>V vsakem</a:t>
            </a:r>
            <a:r>
              <a:rPr lang="sl-SI" baseline="0" dirty="0" smtClean="0"/>
              <a:t> stolpcu se ena sličica začne s črko S. Pokaži jo.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59098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V besedi popravi napake.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9496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smtClean="0"/>
              <a:t>Poskusi napisati besedo STOL. 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69338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Katera</a:t>
            </a:r>
            <a:r>
              <a:rPr lang="sl-SI" baseline="0" dirty="0" smtClean="0"/>
              <a:t> je to črka? Zapiši besedo, ki jo vidiš na sliki.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974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sz="1600" dirty="0" smtClean="0"/>
              <a:t>Začnimo s to črko. Kako</a:t>
            </a:r>
            <a:r>
              <a:rPr lang="sl-SI" sz="1600" baseline="0" dirty="0" smtClean="0"/>
              <a:t> se imenuje? Zapiši jo v zvezek. </a:t>
            </a:r>
            <a:br>
              <a:rPr lang="sl-SI" sz="1600" baseline="0" dirty="0" smtClean="0"/>
            </a:br>
            <a:endParaRPr lang="sl-SI" sz="1600" baseline="0" dirty="0" smtClean="0"/>
          </a:p>
          <a:p>
            <a:r>
              <a:rPr lang="sl-SI" sz="1600" baseline="0" dirty="0" smtClean="0"/>
              <a:t>Prikazane imaš tudi sličice in besede. V besedah poišči črko A.</a:t>
            </a:r>
            <a:endParaRPr lang="sl-SI" sz="1600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630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Katera sličica se začne s črko V?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2577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Črkuj besedo ZAJEC (Z,</a:t>
            </a:r>
            <a:r>
              <a:rPr lang="sl-SI" baseline="0" dirty="0" smtClean="0"/>
              <a:t> A, J, E, C)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21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559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Kaj je</a:t>
            </a:r>
            <a:r>
              <a:rPr lang="sl-SI" baseline="0" dirty="0" smtClean="0"/>
              <a:t> na sliki? Popravi napako in zapiši prave črke.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0853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Bravo. Prišli</a:t>
            </a:r>
            <a:r>
              <a:rPr lang="sl-SI" baseline="0" dirty="0" smtClean="0"/>
              <a:t> smo do konca.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9242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Poimenuj</a:t>
            </a:r>
            <a:r>
              <a:rPr lang="sl-SI" baseline="0" dirty="0" smtClean="0"/>
              <a:t> črko in jo zapiši v zvezek.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21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Naslednja črka </a:t>
            </a:r>
            <a:r>
              <a:rPr lang="sl-SI" dirty="0" err="1" smtClean="0"/>
              <a:t>jeeee</a:t>
            </a:r>
            <a:r>
              <a:rPr lang="sl-SI" dirty="0" smtClean="0"/>
              <a:t>…. Poimenuj jo</a:t>
            </a:r>
            <a:r>
              <a:rPr lang="sl-SI" baseline="0" dirty="0" smtClean="0"/>
              <a:t> in jo zapiši. Potem pa na sličicah poišči tisto, ki se ne začne na črko D.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463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Poimenuj in zapiši črko. Poišči jo tudi na sliki.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23507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Katera</a:t>
            </a:r>
            <a:r>
              <a:rPr lang="sl-SI" baseline="0" dirty="0" smtClean="0"/>
              <a:t> jo pa </a:t>
            </a:r>
            <a:r>
              <a:rPr lang="sl-SI" baseline="0" dirty="0" smtClean="0"/>
              <a:t>ta </a:t>
            </a:r>
            <a:r>
              <a:rPr lang="sl-SI" baseline="0" dirty="0" smtClean="0"/>
              <a:t>črka? Poimenuj jo in jo zapiši v zvezek. Na sličicah tudi lahko poiščeš črke F.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0761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Poimenuj črko. Katera</a:t>
            </a:r>
            <a:r>
              <a:rPr lang="sl-SI" baseline="0" dirty="0" smtClean="0"/>
              <a:t> črka manjka v besedi?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552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Poišči</a:t>
            </a:r>
            <a:r>
              <a:rPr lang="sl-SI" baseline="0" dirty="0" smtClean="0"/>
              <a:t> sličice, ki se </a:t>
            </a:r>
            <a:r>
              <a:rPr lang="sl-SI" b="1" baseline="0" dirty="0" smtClean="0"/>
              <a:t>ne</a:t>
            </a:r>
            <a:r>
              <a:rPr lang="sl-SI" baseline="0" dirty="0" smtClean="0"/>
              <a:t> začnejo na črko I.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704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Poimenuj sličice. Pokaži na tiste, v katerih slišiš glas J.</a:t>
            </a:r>
            <a:r>
              <a:rPr lang="sl-SI" baseline="0" dirty="0" smtClean="0"/>
              <a:t> 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77138-3234-4ED3-BAFB-00CA4B5D3DCC}" type="slidenum">
              <a:rPr lang="sl-SI" smtClean="0"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492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834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0221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58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6576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78102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940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63947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998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0036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684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929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0D5F0-BCE4-4F06-9F2E-2BC54AF497D4}" type="datetimeFigureOut">
              <a:rPr lang="sl-SI" smtClean="0"/>
              <a:t>3. 05. 2020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E1932-9150-4F4C-B851-AFE67F98C40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418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1.jp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11" Type="http://schemas.openxmlformats.org/officeDocument/2006/relationships/image" Target="../media/image50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content-vie1-1.xx.fbcdn.net/v/t1.15752-9/94148726_263973228325626_1573553447477706752_n.png?_nc_cat=101&amp;_nc_sid=b96e70&amp;_nc_ohc=6czKIVyxSTMAX-GlROn&amp;_nc_ht=scontent-vie1-1.xx&amp;oh=e929a5b41ee048fb0471a273d0c6b4a9&amp;oe=5EC437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081" y="697265"/>
            <a:ext cx="4804901" cy="48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iley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8" y="5376042"/>
            <a:ext cx="1270079" cy="12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iley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462" y="697265"/>
            <a:ext cx="1844565" cy="18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miley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93" y="5182556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miley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157" y="2981439"/>
            <a:ext cx="1436488" cy="143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miley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107" y="3926568"/>
            <a:ext cx="677917" cy="6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miley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50" y="5947183"/>
            <a:ext cx="572813" cy="5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miley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29" y="655702"/>
            <a:ext cx="572813" cy="5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7732" y="392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content-vie1-1.xx.fbcdn.net/v/t1.15752-9/94688966_516791782331872_1361338628051042304_n.png?_nc_cat=107&amp;_nc_sid=b96e70&amp;_nc_ohc=mdHJusUoYD4AX8Os-TL&amp;_nc_ht=scontent-vie1-1.xx&amp;oh=e0f3d8c0675206b1f1996206d71f437c&amp;oe=5EC6081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88" y="1355943"/>
            <a:ext cx="4400660" cy="44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6" t="7586" r="19800" b="64138"/>
          <a:stretch/>
        </p:blipFill>
        <p:spPr>
          <a:xfrm>
            <a:off x="5644055" y="1990716"/>
            <a:ext cx="2585545" cy="28650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2" t="50558" r="17100" b="31264"/>
          <a:stretch/>
        </p:blipFill>
        <p:spPr>
          <a:xfrm>
            <a:off x="8923282" y="1990716"/>
            <a:ext cx="2412124" cy="2865063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987" y="302171"/>
            <a:ext cx="1053771" cy="105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content-vie1-1.xx.fbcdn.net/v/t1.15752-9/93995960_257256348764567_2853673934723743744_n.png?_nc_cat=105&amp;_nc_sid=b96e70&amp;_nc_ohc=1YGPu7VZBJkAX_7NqoH&amp;_nc_ht=scontent-vie1-1.xx&amp;oh=7c91ca67018cc57f9141f0ed835eb1f5&amp;oe=5EC4B3C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/>
          <a:stretch/>
        </p:blipFill>
        <p:spPr bwMode="auto">
          <a:xfrm>
            <a:off x="977461" y="1308538"/>
            <a:ext cx="405870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4" r="69280"/>
          <a:stretch/>
        </p:blipFill>
        <p:spPr>
          <a:xfrm>
            <a:off x="7293433" y="1744732"/>
            <a:ext cx="3188817" cy="3205641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219" y="428295"/>
            <a:ext cx="940677" cy="9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scontent-vie1-1.xx.fbcdn.net/v/t1.15752-9/93968609_643556369817299_1028041177242271744_n.png?_nc_cat=107&amp;_nc_sid=b96e70&amp;_nc_ohc=yVWffN46VvMAX_mUaZZ&amp;_nc_ht=scontent-vie1-1.xx&amp;oh=a28b4e7954fd15a08b9a5323cfe1ed85&amp;oe=5EC5D71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8"/>
          <a:stretch/>
        </p:blipFill>
        <p:spPr bwMode="auto">
          <a:xfrm>
            <a:off x="457199" y="1237415"/>
            <a:ext cx="4477407" cy="470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t="64138"/>
          <a:stretch/>
        </p:blipFill>
        <p:spPr>
          <a:xfrm>
            <a:off x="5249917" y="2011329"/>
            <a:ext cx="5807636" cy="315310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5249917" y="5553625"/>
            <a:ext cx="55707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400" dirty="0" smtClean="0"/>
              <a:t>SLADOLED           KLOV</a:t>
            </a:r>
            <a:r>
              <a:rPr lang="sl-SI" sz="4400" dirty="0" smtClean="0">
                <a:solidFill>
                  <a:srgbClr val="FF0000"/>
                </a:solidFill>
              </a:rPr>
              <a:t>N</a:t>
            </a:r>
            <a:endParaRPr lang="sl-SI" sz="44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8" y="444061"/>
            <a:ext cx="974835" cy="9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8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content-vie1-1.xx.fbcdn.net/v/t1.15752-9/93914696_2549424391999080_3426604099355803648_n.png?_nc_cat=106&amp;_nc_sid=b96e70&amp;_nc_ohc=uDv5CtJxzzMAX984fBT&amp;_nc_ht=scontent-vie1-1.xx&amp;oh=3f28aa25b8cd768eea273aab9948386e&amp;oe=5EC4783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/>
          <a:stretch/>
        </p:blipFill>
        <p:spPr bwMode="auto">
          <a:xfrm>
            <a:off x="614854" y="2668559"/>
            <a:ext cx="3736427" cy="418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5" y="0"/>
            <a:ext cx="6090745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053" y="396764"/>
            <a:ext cx="966953" cy="9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content-vie1-1.xx.fbcdn.net/v/t1.15752-9/94177081_260814438652442_8068305015694950400_n.png?_nc_cat=106&amp;_nc_sid=b96e70&amp;_nc_ohc=-1kQP4WSPtAAX9sIqpR&amp;_nc_ht=scontent-vie1-1.xx&amp;oh=3d17009ab2fb51f306f62c5b7f358240&amp;oe=5EC70D8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/>
          <a:stretch/>
        </p:blipFill>
        <p:spPr bwMode="auto">
          <a:xfrm>
            <a:off x="520260" y="2549444"/>
            <a:ext cx="3878319" cy="430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38" y="0"/>
            <a:ext cx="5854262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260" y="538655"/>
            <a:ext cx="927538" cy="92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7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scontent-vie1-1.xx.fbcdn.net/v/t1.15752-9/93836342_3482070845159979_6681388766474534912_n.png?_nc_cat=102&amp;_nc_sid=b96e70&amp;_nc_ohc=U60HitmD6I8AX8FVjQi&amp;_nc_ht=scontent-vie1-1.xx&amp;oh=adf46703a0bf50210cff2f7cc4d53f21&amp;oe=5EC3C7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9" y="2617076"/>
            <a:ext cx="4240924" cy="42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0" t="34941" b="40001"/>
          <a:stretch/>
        </p:blipFill>
        <p:spPr>
          <a:xfrm>
            <a:off x="7110247" y="1442545"/>
            <a:ext cx="3704898" cy="329499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7110247" y="5159487"/>
            <a:ext cx="38661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600" dirty="0" smtClean="0"/>
              <a:t>TROBENTA</a:t>
            </a:r>
            <a:endParaRPr lang="sl-SI" sz="4400" dirty="0">
              <a:solidFill>
                <a:srgbClr val="FF0000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876" y="832945"/>
            <a:ext cx="1114096" cy="111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7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vie1-1.xx.fbcdn.net/v/t1.15752-9/94482577_860969044403876_3785416456221491200_n.png?_nc_cat=108&amp;_nc_sid=b96e70&amp;_nc_ohc=qTVCwZHoWscAX9ey20Q&amp;_nc_ht=scontent-vie1-1.xx&amp;oh=a3b7ab7fb989f0f8d3875344653677f6&amp;oe=5EC530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0" y="2632841"/>
            <a:ext cx="4225159" cy="422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79" y="0"/>
            <a:ext cx="6421821" cy="6858000"/>
          </a:xfrm>
          <a:prstGeom prst="rect">
            <a:avLst/>
          </a:prstGeom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80" y="696310"/>
            <a:ext cx="1037896" cy="10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content-vie1-1.xx.fbcdn.net/v/t1.15752-9/94482577_860969044403876_3785416456221491200_n.png?_nc_cat=108&amp;_nc_sid=b96e70&amp;_nc_ohc=qTVCwZHoWscAX9ey20Q&amp;_nc_ht=scontent-vie1-1.xx&amp;oh=a3b7ab7fb989f0f8d3875344653677f6&amp;oe=5EC5304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1" t="30224"/>
          <a:stretch/>
        </p:blipFill>
        <p:spPr bwMode="auto">
          <a:xfrm>
            <a:off x="207553" y="3909848"/>
            <a:ext cx="3813173" cy="29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š | latin small letter s with caron | DejaVu Sans, Book @ Graphemic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t="20524" r="28784" b="15255"/>
          <a:stretch/>
        </p:blipFill>
        <p:spPr bwMode="auto">
          <a:xfrm>
            <a:off x="1391527" y="2711670"/>
            <a:ext cx="722612" cy="119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t="12642" r="9261" b="8978"/>
          <a:stretch/>
        </p:blipFill>
        <p:spPr>
          <a:xfrm>
            <a:off x="3704896" y="1229711"/>
            <a:ext cx="8361995" cy="337382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926" y="762001"/>
            <a:ext cx="857687" cy="8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33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-vie1-1.xx.fbcdn.net/v/t1.15752-9/94123008_620078361880138_4428373618778439680_n.png?_nc_cat=109&amp;_nc_sid=b96e70&amp;_nc_ohc=BMjtMi3vgCcAX_C6UCH&amp;_nc_ht=scontent-vie1-1.xx&amp;oh=387022cac73c646f53edb9a5fbe41c41&amp;oe=5EC78D1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2" y="2346982"/>
            <a:ext cx="4511018" cy="451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3" r="71729" b="9655"/>
          <a:stretch/>
        </p:blipFill>
        <p:spPr>
          <a:xfrm>
            <a:off x="7803931" y="1134813"/>
            <a:ext cx="2396357" cy="3815561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8065442" y="5254080"/>
            <a:ext cx="19094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6600" dirty="0" smtClean="0"/>
              <a:t>S</a:t>
            </a:r>
            <a:r>
              <a:rPr lang="sl-SI" sz="6600" b="1" dirty="0" smtClean="0">
                <a:solidFill>
                  <a:srgbClr val="FFC000"/>
                </a:solidFill>
              </a:rPr>
              <a:t>T</a:t>
            </a:r>
            <a:r>
              <a:rPr lang="sl-SI" sz="6600" dirty="0" smtClean="0"/>
              <a:t>OL</a:t>
            </a:r>
            <a:endParaRPr lang="sl-SI" sz="4400" dirty="0">
              <a:solidFill>
                <a:srgbClr val="FF0000"/>
              </a:solidFill>
            </a:endParaRPr>
          </a:p>
        </p:txBody>
      </p:sp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82" y="676573"/>
            <a:ext cx="916479" cy="9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scontent-vie1-1.xx.fbcdn.net/v/t1.15752-9/94203392_224125545579746_1809543578062422016_n.png?_nc_cat=109&amp;_nc_sid=b96e70&amp;_nc_ohc=r2kNStHr5m8AX9H0PfW&amp;_nc_ht=scontent-vie1-1.xx&amp;oh=06c90939b18352a9f7903441b0617bbf&amp;oe=5EC5397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/>
          <a:stretch/>
        </p:blipFill>
        <p:spPr bwMode="auto">
          <a:xfrm>
            <a:off x="551793" y="2632842"/>
            <a:ext cx="3838216" cy="42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1" t="3448" b="69655"/>
          <a:stretch/>
        </p:blipFill>
        <p:spPr>
          <a:xfrm>
            <a:off x="5391807" y="1509904"/>
            <a:ext cx="5156851" cy="3960731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793" y="578070"/>
            <a:ext cx="931834" cy="9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7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93793704_3830294210375188_7881829226603610112_n.png?_nc_cat=105&amp;_nc_sid=b96e70&amp;_nc_ohc=Hj9_KPYio10AX_0DKyb&amp;_nc_ht=scontent-vie1-1.xx&amp;oh=7d876a86f5976ab45972eb757f5f9408&amp;oe=5EC70B1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4"/>
          <a:stretch/>
        </p:blipFill>
        <p:spPr bwMode="auto">
          <a:xfrm>
            <a:off x="0" y="2380593"/>
            <a:ext cx="3436883" cy="447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9" t="70805" b="4597"/>
          <a:stretch/>
        </p:blipFill>
        <p:spPr>
          <a:xfrm>
            <a:off x="5680839" y="3601600"/>
            <a:ext cx="4934607" cy="30356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" r="35209" b="69349"/>
          <a:stretch/>
        </p:blipFill>
        <p:spPr>
          <a:xfrm>
            <a:off x="5680839" y="283780"/>
            <a:ext cx="4934607" cy="3018107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158" y="283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5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scontent-vie1-1.xx.fbcdn.net/v/t1.15752-9/93874108_180263903062048_314718070826336256_n.png?_nc_cat=111&amp;_nc_sid=b96e70&amp;_nc_ohc=-4bv9nqBqQkAX_mFN03&amp;_nc_ht=scontent-vie1-1.xx&amp;oh=507fce638765385242dbd3b9360e412d&amp;oe=5EC4736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1"/>
          <a:stretch/>
        </p:blipFill>
        <p:spPr bwMode="auto">
          <a:xfrm>
            <a:off x="520261" y="2283276"/>
            <a:ext cx="4193628" cy="457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759" y="0"/>
            <a:ext cx="6595241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261" y="680546"/>
            <a:ext cx="974834" cy="97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content-vie1-1.xx.fbcdn.net/v/t1.15752-9/94016644_567364090558054_3351719386044956672_n.png?_nc_cat=102&amp;_nc_sid=b96e70&amp;_nc_ohc=8WXzPx9zCiIAX-JMhp6&amp;_nc_ht=scontent-vie1-1.xx&amp;oh=96f1f1b8bab6f29f0e3bd76e5452bbdb&amp;oe=5EC708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/>
          <a:stretch/>
        </p:blipFill>
        <p:spPr bwMode="auto">
          <a:xfrm>
            <a:off x="788276" y="2191407"/>
            <a:ext cx="4522623" cy="466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ZAJČ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854" y="1579179"/>
            <a:ext cx="3804745" cy="38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476" y="775138"/>
            <a:ext cx="809296" cy="80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7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content-vie1-1.xx.fbcdn.net/v/t1.15752-9/94016644_567364090558054_3351719386044956672_n.png?_nc_cat=102&amp;_nc_sid=b96e70&amp;_nc_ohc=8WXzPx9zCiIAX-JMhp6&amp;_nc_ht=scontent-vie1-1.xx&amp;oh=96f1f1b8bab6f29f0e3bd76e5452bbdb&amp;oe=5EC708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/>
          <a:stretch/>
        </p:blipFill>
        <p:spPr bwMode="auto">
          <a:xfrm>
            <a:off x="483382" y="2238703"/>
            <a:ext cx="4354552" cy="456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š | latin small letter s with caron | DejaVu Sans, Book @ Graphemic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0" t="20524" r="35474" b="63253"/>
          <a:stretch/>
        </p:blipFill>
        <p:spPr bwMode="auto">
          <a:xfrm>
            <a:off x="1576551" y="3164794"/>
            <a:ext cx="299546" cy="2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8" y="1087821"/>
            <a:ext cx="6811792" cy="2851448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875" y="601716"/>
            <a:ext cx="959069" cy="95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miley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89" y="4983769"/>
            <a:ext cx="1664219" cy="166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miley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462" y="697265"/>
            <a:ext cx="1844565" cy="184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miley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993" y="5182556"/>
            <a:ext cx="1051034" cy="10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miley - Wikipedi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247" y="3994527"/>
            <a:ext cx="997167" cy="9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miley - Wikiped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107" y="3926568"/>
            <a:ext cx="677917" cy="6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miley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85" y="1778876"/>
            <a:ext cx="572813" cy="5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miley - Wikiped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929" y="655702"/>
            <a:ext cx="572813" cy="5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-vie1-1.xx.fbcdn.net/v/t1.15752-9/93979262_829144567611322_9051456629278507008_n.png?_nc_cat=106&amp;_nc_sid=b96e70&amp;_nc_ohc=OVDau5kyvRoAX_DEg1L&amp;_nc_ht=scontent-vie1-1.xx&amp;oh=42a3d12837cc86f2636582d143c582c3&amp;oe=5EC6FC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51" y="2065283"/>
            <a:ext cx="4792717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3035" y="398197"/>
            <a:ext cx="830318" cy="8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r="66316" b="37701"/>
          <a:stretch/>
        </p:blipFill>
        <p:spPr>
          <a:xfrm>
            <a:off x="6494572" y="1179777"/>
            <a:ext cx="3689952" cy="3905298"/>
          </a:xfrm>
          <a:prstGeom prst="rect">
            <a:avLst/>
          </a:prstGeom>
        </p:spPr>
      </p:pic>
      <p:pic>
        <p:nvPicPr>
          <p:cNvPr id="3074" name="Picture 2" descr="https://scontent-vie1-1.xx.fbcdn.net/v/t1.15752-9/94073893_245760796790636_7775389951209766912_n.png?_nc_cat=104&amp;_nc_sid=b96e70&amp;_nc_ohc=zdbE__4OJOoAX9ftfsN&amp;_nc_ht=scontent-vie1-1.xx&amp;oh=b19a1c78c58e5c135a7d934a5a424151&amp;oe=5EC4CFA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5"/>
          <a:stretch/>
        </p:blipFill>
        <p:spPr bwMode="auto">
          <a:xfrm>
            <a:off x="788276" y="2270234"/>
            <a:ext cx="3918279" cy="44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475" y="570176"/>
            <a:ext cx="982717" cy="9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94001007_606056676653420_6363115888656252928_n.png?_nc_cat=102&amp;_nc_sid=b96e70&amp;_nc_ohc=y0cFf-VSgKQAX_FxnOr&amp;_nc_ht=scontent-vie1-1.xx&amp;oh=03f4e343abd154cb0d11c1a146223de0&amp;oe=5EC5EF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/>
        </p:blipFill>
        <p:spPr bwMode="auto">
          <a:xfrm>
            <a:off x="376292" y="1710885"/>
            <a:ext cx="4715970" cy="472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345" y="0"/>
            <a:ext cx="5491655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516" y="317937"/>
            <a:ext cx="1114097" cy="111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vie1-1.xx.fbcdn.net/v/t1.15752-9/93975687_3037547729599989_7967776160761249792_n.png?_nc_cat=106&amp;_nc_sid=b96e70&amp;_nc_ohc=_OgUvKm5FV8AX9-prke&amp;_nc_ht=scontent-vie1-1.xx&amp;oh=2c87cfa01d88f133c474902982157965&amp;oe=5EC7848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8" y="2506717"/>
            <a:ext cx="4351283" cy="435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34" y="0"/>
            <a:ext cx="6385159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208" y="333704"/>
            <a:ext cx="874440" cy="8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content-vie1-1.xx.fbcdn.net/v/t1.15752-9/93848182_514861002521426_7324091439334293504_n.png?_nc_cat=101&amp;_nc_sid=b96e70&amp;_nc_ohc=TmN8hLTwW-EAX_DoNXk&amp;_nc_ht=scontent-vie1-1.xx&amp;oh=0ac7140d6203b6d163a6527f38a0c1d8&amp;oe=5EC4AD0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7"/>
          <a:stretch/>
        </p:blipFill>
        <p:spPr bwMode="auto">
          <a:xfrm>
            <a:off x="898633" y="1930338"/>
            <a:ext cx="3909850" cy="424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4" t="65287" b="8031"/>
          <a:stretch/>
        </p:blipFill>
        <p:spPr>
          <a:xfrm>
            <a:off x="6676697" y="333079"/>
            <a:ext cx="3901965" cy="272405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7" r="48592"/>
          <a:stretch/>
        </p:blipFill>
        <p:spPr>
          <a:xfrm>
            <a:off x="6676697" y="3340915"/>
            <a:ext cx="3901965" cy="3180754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033" y="333079"/>
            <a:ext cx="1035270" cy="10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content-vie1-1.xx.fbcdn.net/v/t1.15752-9/93875599_724103088328271_817416655356297216_n.png?_nc_cat=102&amp;_nc_sid=b96e70&amp;_nc_ohc=-3OTZV7CAvAAX_WdVrq&amp;_nc_ht=scontent-vie1-1.xx&amp;oh=41046b2d870288bc6bf936feac2bf716&amp;oe=5EC5FF4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/>
          <a:stretch/>
        </p:blipFill>
        <p:spPr bwMode="auto">
          <a:xfrm>
            <a:off x="583323" y="2261418"/>
            <a:ext cx="4004441" cy="459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27" b="62529"/>
          <a:stretch/>
        </p:blipFill>
        <p:spPr>
          <a:xfrm>
            <a:off x="6928927" y="1560786"/>
            <a:ext cx="3791625" cy="3757025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923" y="207578"/>
            <a:ext cx="896007" cy="89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content-vie1-1.xx.fbcdn.net/v/t1.15752-9/93880126_546211132625984_4491630992330588160_n.png?_nc_cat=103&amp;_nc_sid=b96e70&amp;_nc_ohc=InAB51bAE9EAX-aleq3&amp;_nc_ht=scontent-vie1-1.xx&amp;oh=a794a86494ccdbf66ade62ea6ab2f7e5&amp;oe=5EC63AB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4828"/>
            <a:ext cx="4493172" cy="44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1" y="0"/>
            <a:ext cx="6815959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330" y="349468"/>
            <a:ext cx="1274379" cy="127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content-vie1-1.xx.fbcdn.net/v/t1.15752-9/93899008_517168575626839_4168925729737670656_n.png?_nc_cat=105&amp;_nc_sid=b96e70&amp;_nc_ohc=Ul2WJfL5P7EAX8gJLzh&amp;_nc_ht=scontent-vie1-1.xx&amp;oh=a112c2fc954b2ff542b68a9e8542a654&amp;oe=5EC4045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/>
          <a:stretch/>
        </p:blipFill>
        <p:spPr bwMode="auto">
          <a:xfrm>
            <a:off x="851337" y="1890283"/>
            <a:ext cx="3846787" cy="445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567" y="0"/>
            <a:ext cx="5775434" cy="6858000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037" y="333703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308</Words>
  <Application>Microsoft Office PowerPoint</Application>
  <PresentationFormat>Širokozaslonsko</PresentationFormat>
  <Paragraphs>50</Paragraphs>
  <Slides>23</Slides>
  <Notes>23</Notes>
  <HiddenSlides>0</HiddenSlides>
  <MMClips>23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Petra Malešič</dc:creator>
  <cp:lastModifiedBy>Petra Malešič</cp:lastModifiedBy>
  <cp:revision>97</cp:revision>
  <dcterms:created xsi:type="dcterms:W3CDTF">2020-04-22T07:38:53Z</dcterms:created>
  <dcterms:modified xsi:type="dcterms:W3CDTF">2020-05-03T12:38:15Z</dcterms:modified>
</cp:coreProperties>
</file>