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3" r:id="rId3"/>
    <p:sldId id="257" r:id="rId4"/>
    <p:sldId id="260" r:id="rId5"/>
    <p:sldId id="256" r:id="rId6"/>
    <p:sldId id="261" r:id="rId7"/>
    <p:sldId id="262" r:id="rId8"/>
    <p:sldId id="264" r:id="rId9"/>
    <p:sldId id="258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5EA5EF-0F95-419E-94AE-94BE1812716F}" type="datetimeFigureOut">
              <a:rPr lang="sl-SI" smtClean="0"/>
              <a:pPr/>
              <a:t>28. 05. 2020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65107F-C69B-4637-A700-BBCA1074B993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8000" dirty="0" smtClean="0"/>
              <a:t>ŽIVALI V VODI IN OB NJEJ</a:t>
            </a:r>
            <a:endParaRPr lang="sl-SI" sz="8000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854696" cy="2720744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sz="1900" dirty="0" smtClean="0"/>
          </a:p>
          <a:p>
            <a:endParaRPr lang="sl-SI" sz="1900" dirty="0" smtClean="0"/>
          </a:p>
          <a:p>
            <a:endParaRPr lang="sl-SI" sz="1900" dirty="0" smtClean="0"/>
          </a:p>
        </p:txBody>
      </p:sp>
      <p:pic>
        <p:nvPicPr>
          <p:cNvPr id="16388" name="Picture 4" descr="http://s3.mojalbum.com/9578733_16109795_16109872/dragatus-vinica-13-6-2009/v-vasi-hrast-je-najvecja-mlaka-ze-kar-mini-jezero-v-beli-krajini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374441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KOMAR</a:t>
            </a:r>
            <a:endParaRPr lang="sl-SI" sz="6700" dirty="0"/>
          </a:p>
        </p:txBody>
      </p:sp>
      <p:pic>
        <p:nvPicPr>
          <p:cNvPr id="29698" name="Picture 2" descr="http://userserve-ak.last.fm/serve/_/61182661/Ko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060848"/>
            <a:ext cx="494280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VODNI DRSALEC</a:t>
            </a:r>
            <a:endParaRPr lang="sl-SI" sz="6700" dirty="0"/>
          </a:p>
        </p:txBody>
      </p:sp>
      <p:pic>
        <p:nvPicPr>
          <p:cNvPr id="24578" name="Picture 2" descr="http://www2.pms-lj.si/heteroptera/aqunaj_datoteke/image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2060848"/>
            <a:ext cx="502514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KAČJI PASTIR</a:t>
            </a:r>
            <a:endParaRPr lang="sl-SI" sz="6700" dirty="0"/>
          </a:p>
        </p:txBody>
      </p:sp>
      <p:pic>
        <p:nvPicPr>
          <p:cNvPr id="23554" name="Picture 2" descr="http://www.odonatolosko-drustvo.si/pastirji_slike/Anaxim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456384" cy="382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ČAPLJA</a:t>
            </a:r>
            <a:endParaRPr lang="sl-SI" sz="6700" dirty="0"/>
          </a:p>
        </p:txBody>
      </p:sp>
      <p:pic>
        <p:nvPicPr>
          <p:cNvPr id="27650" name="Picture 2" descr="http://www.mura-drava.com/zeus/iwc/siva%20caplj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744416" cy="390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RACA</a:t>
            </a:r>
            <a:endParaRPr lang="sl-SI" sz="6700" dirty="0"/>
          </a:p>
        </p:txBody>
      </p:sp>
      <p:pic>
        <p:nvPicPr>
          <p:cNvPr id="28674" name="Picture 2" descr="http://ramsoft.eu/ldsentvid/images/stories/Zivali_razne/Raca_mlaka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844824"/>
            <a:ext cx="5040560" cy="393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PTICE</a:t>
            </a:r>
            <a:endParaRPr lang="sl-SI" sz="6700" dirty="0"/>
          </a:p>
        </p:txBody>
      </p:sp>
      <p:pic>
        <p:nvPicPr>
          <p:cNvPr id="1026" name="Picture 2" descr="http://www.sodja.net/albums/userpics/10001/Povodni_ko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739" y="1916832"/>
            <a:ext cx="5160573" cy="38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BELOUŠKA</a:t>
            </a:r>
            <a:endParaRPr lang="sl-SI" sz="6700" dirty="0"/>
          </a:p>
        </p:txBody>
      </p:sp>
      <p:pic>
        <p:nvPicPr>
          <p:cNvPr id="1026" name="Picture 2" descr="http://www.bodieko.si/foto/2010/07/smoku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5"/>
            <a:ext cx="4824536" cy="321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dirty="0"/>
              <a:t>Ž</a:t>
            </a:r>
            <a:r>
              <a:rPr lang="sl-SI" sz="8000" dirty="0" smtClean="0"/>
              <a:t>IVALI V VODI</a:t>
            </a:r>
            <a:endParaRPr lang="sl-SI" sz="8000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RIBA</a:t>
            </a:r>
            <a:endParaRPr lang="sl-SI" sz="6700" dirty="0"/>
          </a:p>
        </p:txBody>
      </p:sp>
      <p:pic>
        <p:nvPicPr>
          <p:cNvPr id="1028" name="Picture 4" descr="http://www.rd-idrija.si/assets/images/potocna_post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32" y="1844824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VELIKI MLAKAR</a:t>
            </a:r>
            <a:endParaRPr lang="sl-SI" sz="6700" dirty="0"/>
          </a:p>
        </p:txBody>
      </p:sp>
      <p:pic>
        <p:nvPicPr>
          <p:cNvPr id="16386" name="Picture 2" descr="http://cache2.artprintimages.com/lrg/26/2680/2RZU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723" y="2060848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PUPEK</a:t>
            </a:r>
            <a:endParaRPr lang="sl-SI" sz="6700" dirty="0"/>
          </a:p>
        </p:txBody>
      </p:sp>
      <p:pic>
        <p:nvPicPr>
          <p:cNvPr id="12290" name="Picture 2" descr="http://www.bodieko.si/foto/2011/02/pup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43941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PIJAVKA</a:t>
            </a:r>
            <a:endParaRPr lang="sl-SI" sz="6700" dirty="0"/>
          </a:p>
        </p:txBody>
      </p:sp>
      <p:pic>
        <p:nvPicPr>
          <p:cNvPr id="21506" name="Picture 2" descr="http://www.biolib.cz/IMG/GAL/30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42846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VODNI OSLIČEK</a:t>
            </a:r>
            <a:endParaRPr lang="sl-SI" sz="6700" dirty="0"/>
          </a:p>
        </p:txBody>
      </p:sp>
      <p:sp>
        <p:nvSpPr>
          <p:cNvPr id="22530" name="AutoShape 2" descr="data:image/jpeg;base64,/9j/4AAQSkZJRgABAQAAAQABAAD/2wBDAAkGBwgHBgkIBwgKCgkLDRYPDQwMDRsUFRAWIB0iIiAdHx8kKDQsJCYxJx8fLT0tMTU3Ojo6Iys/RD84QzQ5Ojf/2wBDAQoKCg0MDRoPDxo3JR8lNzc3Nzc3Nzc3Nzc3Nzc3Nzc3Nzc3Nzc3Nzc3Nzc3Nzc3Nzc3Nzc3Nzc3Nzc3Nzc3Nzf/wAARCACBAMkDASIAAhEBAxEB/8QAHAAAAgIDAQEAAAAAAAAAAAAAAAECBQQGBwMI/8QAORAAAQMDAgQDBQYFBQEAAAAAAQACAwQFESExBhJBURNhcRQiMoGRI0KhscHRBxUzUvAkNGKS4VP/xAAZAQEBAQEBAQAAAAAAAAAAAAAAAQIDBAX/xAAfEQEBAAICAwEBAQAAAAAAAAAAAQIRAxIEITETUSL/2gAMAwEAAhEDEQA/AOTBJCFpQTjRIaBS5Tv07qXITgYJOemqbHn1QQcK0bYbs+IyttlYWYznwXaqMtiukOsluqx1/pEqd8f6uqrRog5WW+grWfHQVjfWnf8Asouo6sDJo6oetO/9k7Q1WPjGyiSvZ8T4x9pG9h7PaQfxUOXTYq7lKgl1Uy3HRLC0I5UsoBxnTcfRGhUQkZPQYTS1QLqpDVLCeEgE0DZCBHKBj59fNMlLGuVQ0IClsgTd1PTuojdNBFMDX1S1zoFe8JWR19u8dO7IpY8SVDxphg6ep2Hz7LNuhZcD8FzcS1TpJ3PgoItHytGTIf7W/qenbt1Cl4ZtVlEbbfb4g7H+5e4OfkdMnX6LSuKuL20EQsfDTo6WBjjG+SMfANQWg985yVncGX+3i7mzQRTM5g5kc753P8Yt11Bzg/EdNMBeTyN5Y3TrhrbaKqOWZ2GknfZThpB4Ti/p1x+qsuR0QIDPdPkvSmbFKXslPKGnVoOy+XhLXqtka86IO5gde2ei8nOLTsCcdlf1tA0vbHCAepcOixpaARyBztWnRavaE6tfq6cXBhZL7o06Z/NUcnCVFUVDnzgEEYIaOUgk75Gy3x1DG8nk0wsV9I6Mk533Hdax588YdMa5XfuDZrc2SppHuqIP7S332/Tf8FqzmLuTnEVAZn3D06LV+OeFIZaY3O2xNZK05mY3TnHfHde7g8rt6yefk4tOZYA3Rg+i9XNwcY23UCML2yuKCE90YWkJAKAmcIBGEBCBJ+SRQgMeaYTAyEIGN08JBSQRB1A6hbvwtL7Lb6anh9yWWRtRNI0/ENXtaR091rf+y0cBXtpuHgQtfKRrURtGvw45R9MArnlFUhe55L3/ABu1cc9Ssmhrqm31UNZRzOiqIXZjkAyWnGPyJHzWPMzwZnxaAMcWfQ4WdTWS7VTc09uq3jpiIgfUrWprQ6PZP4qxvY2HiCgBOMCoptf+zP2J+S9Dxpw5LVudbqCpgmkkDQ8N5PFJ0GQD8tdR2WiUfC9xfUMjrHUtBkHLqiqj+mGuJ+uFvvC/BdhdHHUxXGO5TQvHMY5MMa8HYgHv3XDPjx01Mq2d9eLW+GJ3v1VW4+45xGA0a9P8wsxsvjvDcbfqsPiW4TWynEzIWyF7w3Q7Z2x31WFXXasouHXVtPDy1D9OdsZfgZwXEdMDJ+S8eWEt1p2l1Nra4TNo5GjBPN7uQM4PmvNnM/LiM9FrNh4mpKqvFJPUmZ0ruWN5194AYHnkZ1W5mPw2ba9NAuHPx3Gt45KOpgAcXcpyE4pA/EczQWHcFe9TE/ODnC8mM88HzXm3Z7dvWU9ubcf8MPtVU6vpW81FOc4Df6bjuD5Fac4Lv89NFcqKSkrGB8UjeUtK41xNYKmw3B0FQCY3EmGTo9v7r63ieR3x1Xj5MOtUJ0KWpyvRzddVAhe5yLOd0Jo6IiKfRCMaKgwjohCmwJhAGEKhjdSSCMoI6rJjObe8HAxK12fLGFjahe1Pq2WPuzI9Qc/usq9LmQ6tklbgCTEg+YBP45UJquqqPeqaqeYg6GSRzsemTonMOelhkGpaTG78x+CxjsiG1rG5wxuu+g1WVSVNXSTtkoppo5SQG+E4hzz02/JYoHmtvsng8M2ll8q2smr61jhb6d7R7jesp7eSlkai+sHD97u1bT/zy6Ts5XiU0znlz8Dq4AgN/NXvHnGVHaqB1otDozOWmN7s6Qg7k+e65HPdK6aqmqXVdQ2aYESPjlcwuHbQ7eSxhNJGedh1GoOdf3WOnva9q3LhqxxOxcaisqKeOjcJHSeFyBpGoIc7U/TC69FXQVlHT1tI5ssE7ctc3uuJ8Tv/AJfSUNso5HOpnwtqZKgOOKqRwHv+YGAB/wCBbN/Ca+lslTZahr3xvYZ4P+Lh8QPYHTHzXHm4+2NrUroxYyUFxzjGmir53s9qZC1mA8HDvMK0pHwloiBLXHXGVpHGl6rLRUYhcAOb3wdfRfO/LtdR6McmyOeYjo3bcrxulvouILc+krma7teNHMPQgqgtfETbhEzlf8Yzy5yR3V5THMgxkEaLn1y4cm7JnHHOILJWWSrMFbHhpcRFKPhkHTB7+SqSF9B1lJR3GkfS18LJY3DVrhn5+q5nxB/D24Uz3zWoNq4MkiLmxI0eWdHfVfU4PKxzmr9eXPjsaIQjCyKmmmppXRTxPjkacOa9pBC8TuvXL/HFHBRsmkd8K7UsL0ggfPL4cQy7GSegA3J7BZlps9beKr2ehj5sfHIfgjHdx/RXF5kt9kpBbLdiasz/AKmoLNc42zsPTp11Wd/xNNZ0JOCCNwR1SwmNGjcn1QVoMBGEBPKohuVOJ3hyNfkENOo7jqPooBPJ6DVZVkRMxJLTc2Q/4HHuNQfx/FY2NBnI0TMhcR0cNl6TfafbAb/GOx/ZEeQWxB9Pd+G6eF88ENfbGlsfiHAmgJ+EHu0la567oG+UVIa4OchBKR3RlBZ091xbHW6spm1cTX88DnSlj4Cd+UgHLTj4fXut1/g+6H2m48xb7Q1rDk4zykkaad1zgnB0VjYa6egvFFUU8ha8TsacHGWlwBHoeyxnhvGxZfbtVtq4651TJTvHNTSPhki+81w2OnQhVd5houKPEtFRL4N0jYJYZQNJAOn/AJ8woW280NwvVbSsjZT3GNzmuaThsrA44I7kZ281rd6o/G4gdWWqtbBcqdwcYpQWuDh94dx6DHTReTHHrm6fWLwpb5qTiSeiqmllRGwnGNQBqSPI5C259y9ml/uB+8NsrBvlSW8O1fEEzDDc6mkbRzYdnkeCQSCNsg5HlhaJTXuqY3wXtMunK0DfPRM+H9LtvHPrNOt0NWKpzTnAOhI7q8iBIwwg+q5/bHPs9nhpqiZorHN53tDti45WZbb6+kl553uczXJGq8l4fd06XLcZ/FvDlJe2gSl0M7Pglj39CDuFy7iDh2tscuKlnPCT7szPhPr2K7PVyue8lo21BVfUwumh5CA+IjBa5vMPouvF5OWF1k55cW/ccPDC44AJPYDKvLVw26ppXV1zm9ioGgFz3aOePLstxntds4fjkryxrM+7yDUuJ2a0foFot+ra6rrearEkTPiihP3AdtP13Xtx5LyX/LlcOv1YXPiYQ038tscfstFs5+vPJ5+X5rWSSc5JOTk6pk5GMadktF3xxkYCCkDqnkKxDCeFEHVSyqIIQmFkR6p5wk7dGhQPmSS6owgllJGieVQZwp08gZUQyOIAbI12T5EH9F5653Hok4c4IdpnTTsirbiEvjvtb4TiJGzEtcNwdCD9cLe7/Qw39luMLfBuE1O2Wnkz/U095uRs4brnVyr5bjcKismaxjpnB3KzYdMD6K9mqWVfA9BKZpG1dsrDG0tacta/mc3XpjAwe4wueWPpY2ThiSe92278O3f/AHELA6MOaGuB1GvcjA18wqiwWCSG8NqH8stNE1zg9u3MOh7EdlbcM8QxXaqhnMbI7xTscJngY9pj6kf8gQDjrjzXqfGiv9bXROb7LVxEvhGQwPboQfXII7grjlMpbI1NNEu9zlrrpPVlz2c7vdAOzRsP87ryjulZEcNm0IxqM/mrKut8F0klqLLHyPjH21AT9o3G72/3Dy6LX3ZDiHAgg4OV3wmNnxnd26VwlxzFUQNtt6kbFNy8kdWRo7tnoD59VZ3Kr4otAMzKWnutCRlktM0hwH/Joz+AXIcjCtrFxJdrF7ttrHsjznwXe9Hn0/bC53gx3vTX6XS5r+MqiXmEVrpKWq/+zmlzx3wDjHqtZq6qaqk8SokL3b5d0W2T8dsuAButrhbIRh0tNGx5d5lrx+RC1+51VK9hFG6hex518OifDK36kt+hK3jjJ8jFtqr66o6oJS6rqh9UBLqjVAwpIClyoPJCNk9MLIihMpIBCEsIAJpBNUCEYSOMqhkq54Zb7VJWWpxGK6lIZzdZWHnZ+TvqqZe1HUSUdZBVxayQSiRo74O3z2+azVRhmlppY5oHmKWJwcxzd2OHVdBt92Zc4JKtmAyVvhV8Y2gkIwyYD+wkkE9M+WmocTQxQXyodTlpgqOWpgI2dG8cwP1JHyUOH7jLarrDURBhjJ8OZkjsMfGdCHeXn0WcsZTZ3cy0V8qHwc9NURS5906xv0JH1J+XfKzxFDxPzOhZHDehq6POGVeNy3oH+XVZPFAt1wjnq7XUGcUD2073u3kicPszn7xaeZmeuMrVOcgtIcRgggg4II2IWpEDwWuLXNc1zXFrmkYLSNwUBW9+ukF0ioZHM5rg2HFVUcvL4js+7p1ON3dfyp8qh5SKeUHGFVCBuhIhEPqmgbI6oH27KXOO6ijA7BBHdGEIIwFlQgoQiEnhAQiljsjBTwhULojdMoA8vxVAUhvtlNGP8wpoZtXWNqbXboC37akErHSd2OfzNb8su+qwtdEEYQmkPmdyluTg7hRRjVNNBFJSSA1KoSlhHVBCARjT5phHVAgpEIOyBlAgE8JhSx5IPM/59UHZCFkMoCEIENyk34h6oQin0CB8SEKwH+fgj7wQhUA+I+iDshCID+pQfgQhAD9Cj7iEIDomNkIQIfEm74vkhCBs2PoEBCEAd0xuP86oQgQ6en6rIQhB/9k="/>
          <p:cNvSpPr>
            <a:spLocks noChangeAspect="1" noChangeArrowheads="1"/>
          </p:cNvSpPr>
          <p:nvPr/>
        </p:nvSpPr>
        <p:spPr bwMode="auto">
          <a:xfrm>
            <a:off x="155575" y="-555625"/>
            <a:ext cx="18097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2532" name="Picture 4" descr="http://projekti.gimvic.org/timko/2003/2b/clenonozci/slike/postranica%20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92489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dirty="0" smtClean="0"/>
              <a:t>ŽIVALI OB VODI</a:t>
            </a:r>
            <a:endParaRPr lang="sl-SI" sz="8000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700" dirty="0" smtClean="0"/>
              <a:t>ŽABA</a:t>
            </a:r>
            <a:endParaRPr lang="sl-SI" sz="6700" dirty="0"/>
          </a:p>
        </p:txBody>
      </p:sp>
      <p:pic>
        <p:nvPicPr>
          <p:cNvPr id="5" name="Picture 2" descr="http://vedez.dzs.si/dslike/1071/zelena%20%C5%BEaba%2025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392488" cy="367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12</Words>
  <Application>Microsoft Office PowerPoint</Application>
  <PresentationFormat>Diaprojekcija na zaslonu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Potek</vt:lpstr>
      <vt:lpstr>ŽIVALI V VODI IN OB NJEJ</vt:lpstr>
      <vt:lpstr>ŽIVALI V VODI</vt:lpstr>
      <vt:lpstr> RIBA</vt:lpstr>
      <vt:lpstr> VELIKI MLAKAR</vt:lpstr>
      <vt:lpstr> PUPEK</vt:lpstr>
      <vt:lpstr> PIJAVKA</vt:lpstr>
      <vt:lpstr> VODNI OSLIČEK</vt:lpstr>
      <vt:lpstr>ŽIVALI OB VODI</vt:lpstr>
      <vt:lpstr> ŽABA</vt:lpstr>
      <vt:lpstr> KOMAR</vt:lpstr>
      <vt:lpstr> VODNI DRSALEC</vt:lpstr>
      <vt:lpstr> KAČJI PASTIR</vt:lpstr>
      <vt:lpstr> ČAPLJA</vt:lpstr>
      <vt:lpstr> RACA</vt:lpstr>
      <vt:lpstr> PTICE</vt:lpstr>
      <vt:lpstr> BELOUŠKA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PUPEK</dc:title>
  <dc:creator>Simona</dc:creator>
  <cp:lastModifiedBy>Lenvoo</cp:lastModifiedBy>
  <cp:revision>24</cp:revision>
  <dcterms:created xsi:type="dcterms:W3CDTF">2012-05-12T16:14:37Z</dcterms:created>
  <dcterms:modified xsi:type="dcterms:W3CDTF">2020-05-28T07:17:00Z</dcterms:modified>
</cp:coreProperties>
</file>