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585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44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99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422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4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25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013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877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02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43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01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416A-959E-4F75-BD6E-A5E9565ECDEE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7DF-BE45-46BD-82C7-5437600B32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45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1.15752-9/95259869_232969104680510_7442891695030534144_n.png?_nc_cat=111&amp;_nc_sid=b96e70&amp;_nc_ohc=SPuvgxmBdisAX8vCEYE&amp;_nc_ht=scontent-vie1-1.xx&amp;oh=409ad78793175031cb5577d4160a257f&amp;oe=5ECB3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45957"/>
            <a:ext cx="5320146" cy="48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6898698" y="907808"/>
            <a:ext cx="480839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4000" dirty="0"/>
              <a:t>VADIMO RAČUNE </a:t>
            </a:r>
            <a:r>
              <a:rPr lang="sl-SI" sz="4800" b="1" dirty="0">
                <a:solidFill>
                  <a:srgbClr val="0070C0"/>
                </a:solidFill>
              </a:rPr>
              <a:t>SEŠTEVANJA</a:t>
            </a:r>
            <a:r>
              <a:rPr lang="sl-SI" sz="4000" dirty="0"/>
              <a:t> IN </a:t>
            </a:r>
            <a:r>
              <a:rPr lang="sl-SI" sz="4800" b="1" dirty="0">
                <a:solidFill>
                  <a:srgbClr val="0070C0"/>
                </a:solidFill>
              </a:rPr>
              <a:t>ODŠTEVANJA</a:t>
            </a:r>
            <a:r>
              <a:rPr lang="sl-SI" sz="4000" dirty="0"/>
              <a:t> DO 5</a:t>
            </a:r>
          </a:p>
          <a:p>
            <a:endParaRPr lang="sl-SI" sz="4000" dirty="0" smtClean="0"/>
          </a:p>
          <a:p>
            <a:endParaRPr lang="sl-SI" sz="4000" dirty="0"/>
          </a:p>
          <a:p>
            <a:endParaRPr lang="sl-SI" sz="4000" dirty="0"/>
          </a:p>
          <a:p>
            <a:r>
              <a:rPr lang="sl-SI" sz="3200" dirty="0">
                <a:solidFill>
                  <a:schemeClr val="bg1">
                    <a:lumMod val="50000"/>
                  </a:schemeClr>
                </a:solidFill>
              </a:rPr>
              <a:t>TOREK, 5. MAJ 2020</a:t>
            </a:r>
            <a:endParaRPr lang="sl-SI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126671" y="354682"/>
            <a:ext cx="7263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ČE SO TI VSI RAČUNI ŠLI KOT PO MASLU, </a:t>
            </a:r>
          </a:p>
          <a:p>
            <a:pPr algn="ctr">
              <a:lnSpc>
                <a:spcPct val="150000"/>
              </a:lnSpc>
            </a:pPr>
            <a:r>
              <a:rPr lang="sl-SI" sz="3200" b="1" dirty="0" smtClean="0">
                <a:solidFill>
                  <a:srgbClr val="00B0F0"/>
                </a:solidFill>
              </a:rPr>
              <a:t>POSKUSI REŠITI ŠE TE RAČUNE</a:t>
            </a:r>
            <a:r>
              <a:rPr lang="sl-SI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sl-SI" sz="32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sl-SI" sz="3200" dirty="0" smtClean="0">
              <a:sym typeface="Wingdings" panose="05000000000000000000" pitchFamily="2" charset="2"/>
            </a:endParaRPr>
          </a:p>
        </p:txBody>
      </p:sp>
      <p:pic>
        <p:nvPicPr>
          <p:cNvPr id="10242" name="Picture 2" descr="https://scontent-vie1-1.xx.fbcdn.net/v/t1.15752-9/95015203_369871727254264_1272107130538688512_n.png?_nc_cat=101&amp;_nc_sid=b96e70&amp;_nc_ohc=UINtfbg5MFEAX-YNgQW&amp;_nc_ht=scontent-vie1-1.xx&amp;oh=fe0b035b386046103acf57260f28ff91&amp;oe=5ECCC3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7235" r="18909"/>
          <a:stretch/>
        </p:blipFill>
        <p:spPr bwMode="auto">
          <a:xfrm>
            <a:off x="540326" y="2225188"/>
            <a:ext cx="3172691" cy="43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-vie1-1.xx.fbcdn.net/v/t1.15752-9/95027677_518541118840429_8036921367540531200_n.png?_nc_cat=111&amp;_nc_sid=b96e70&amp;_nc_ohc=GrnLuWKPKf4AX9uQJfg&amp;_nc_ht=scontent-vie1-1.xx&amp;oh=a8cbee37ec0a3ad874888bfe9255561e&amp;oe=5ECCFF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30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content-vie1-1.xx.fbcdn.net/v/t1.15752-9/94356748_355644498726420_92308399198306304_n.png?_nc_cat=110&amp;_nc_sid=b96e70&amp;_nc_ohc=D9m4p-rYlIcAX8RbFLF&amp;_nc_ht=scontent-vie1-1.xx&amp;oh=acf8fb2244b1c6cc82830aa578e819b3&amp;oe=5ECB04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81"/>
            <a:ext cx="4475019" cy="44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content-vie1-1.xx.fbcdn.net/v/t1.15752-9/94745050_659456684909343_4121533389851328512_n.png?_nc_cat=110&amp;_nc_sid=b96e70&amp;_nc_ohc=1dfxhVqKywQAX-UpDtq&amp;_nc_ht=scontent-vie1-1.xx&amp;oh=c7b02a7ecb1d9306aca640ec023b0da0&amp;oe=5ECE150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14992"/>
          <a:stretch/>
        </p:blipFill>
        <p:spPr bwMode="auto">
          <a:xfrm>
            <a:off x="7897091" y="1039774"/>
            <a:ext cx="4294909" cy="581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ŠE ZADNJI RAČUN.</a:t>
            </a:r>
            <a:endParaRPr lang="sl-SI" dirty="0"/>
          </a:p>
        </p:txBody>
      </p:sp>
      <p:pic>
        <p:nvPicPr>
          <p:cNvPr id="12290" name="Picture 2" descr="https://scontent-vie1-1.xx.fbcdn.net/v/t1.15752-9/94975042_224062185690348_7176969881525420032_n.png?_nc_cat=102&amp;_nc_sid=b96e70&amp;_nc_ohc=KmXxy-kr9DIAX_D6111&amp;_nc_ht=scontent-vie1-1.xx&amp;oh=eb2c3c0640a44151c68cc826766a6095&amp;oe=5ECC52A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/>
          <a:stretch/>
        </p:blipFill>
        <p:spPr bwMode="auto">
          <a:xfrm>
            <a:off x="3616036" y="1911927"/>
            <a:ext cx="4410622" cy="49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 txBox="1">
            <a:spLocks noGrp="1"/>
          </p:cNvSpPr>
          <p:nvPr>
            <p:ph type="title"/>
          </p:nvPr>
        </p:nvSpPr>
        <p:spPr>
          <a:xfrm>
            <a:off x="852055" y="497245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BRAVO, PRIŠEL SI DO KONCA.</a:t>
            </a:r>
            <a:br>
              <a:rPr lang="sl-SI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sl-SI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ZASLUŽIŠ SI </a:t>
            </a:r>
            <a:r>
              <a:rPr lang="sl-SI" sz="5400" b="1" dirty="0" smtClean="0">
                <a:solidFill>
                  <a:srgbClr val="7030A0"/>
                </a:solidFill>
                <a:latin typeface="+mn-lt"/>
              </a:rPr>
              <a:t>ODMOR</a:t>
            </a:r>
            <a:r>
              <a:rPr lang="sl-SI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  <a:endParaRPr lang="sl-SI" sz="5400" dirty="0" smtClean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13314" name="Picture 2" descr="https://scontent-vie1-1.xx.fbcdn.net/v/t1.15752-9/94857795_1675740999241036_1958776567563812864_n.png?_nc_cat=109&amp;_nc_sid=b96e70&amp;_nc_ohc=FjwJ-RK1DxIAX9LC9ip&amp;_nc_ht=scontent-vie1-1.xx&amp;oh=9f0b0606a59219ff8460de03a834ede1&amp;oe=5ECCDA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55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vie1-1.xx.fbcdn.net/v/t1.15752-9/94766919_582938549243935_6486786246424133632_n.png?_nc_cat=109&amp;_nc_sid=b96e70&amp;_nc_ohc=TyEiOKwchqkAX83dZEe&amp;_nc_ht=scontent-vie1-1.xx&amp;oh=df271fa583a45cbcac039e3c742502c7&amp;oe=5ECE0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19" y="24938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575664" y="4294910"/>
            <a:ext cx="9171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3600" b="1" dirty="0" smtClean="0">
                <a:solidFill>
                  <a:schemeClr val="accent2">
                    <a:lumMod val="75000"/>
                  </a:schemeClr>
                </a:solidFill>
              </a:rPr>
              <a:t>RAČUN</a:t>
            </a:r>
            <a:r>
              <a:rPr lang="sl-SI" sz="3600" dirty="0" smtClean="0"/>
              <a:t> </a:t>
            </a:r>
            <a:r>
              <a:rPr lang="sl-SI" sz="3600" b="1" dirty="0" smtClean="0">
                <a:solidFill>
                  <a:schemeClr val="accent2">
                    <a:lumMod val="75000"/>
                  </a:schemeClr>
                </a:solidFill>
              </a:rPr>
              <a:t>PREPIŠI</a:t>
            </a:r>
            <a:r>
              <a:rPr lang="sl-SI" sz="3600" dirty="0" smtClean="0"/>
              <a:t> V SVOJ ZVEZEK ZA MATEMATIKO IN GA </a:t>
            </a:r>
            <a:r>
              <a:rPr lang="sl-SI" sz="3600" b="1" dirty="0" smtClean="0">
                <a:solidFill>
                  <a:schemeClr val="accent2">
                    <a:lumMod val="75000"/>
                  </a:schemeClr>
                </a:solidFill>
              </a:rPr>
              <a:t>IZRAČUNAJ</a:t>
            </a:r>
            <a:r>
              <a:rPr lang="sl-SI" sz="3600" dirty="0" smtClean="0"/>
              <a:t>.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843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Q: Counting sessions – Help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0" y="0"/>
            <a:ext cx="8104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07084" y="1745673"/>
            <a:ext cx="49636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SEVEDA SI LAHKO </a:t>
            </a:r>
            <a:r>
              <a:rPr lang="sl-SI" sz="3200" b="1" dirty="0" smtClean="0">
                <a:solidFill>
                  <a:srgbClr val="FFC000"/>
                </a:solidFill>
              </a:rPr>
              <a:t>POMAGAŠ</a:t>
            </a:r>
            <a:r>
              <a:rPr lang="sl-SI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RAČUNATI</a:t>
            </a:r>
            <a:r>
              <a:rPr lang="sl-SI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sl-SI" sz="3200" b="1" dirty="0" smtClean="0">
                <a:solidFill>
                  <a:schemeClr val="accent2">
                    <a:lumMod val="75000"/>
                  </a:schemeClr>
                </a:solidFill>
              </a:rPr>
              <a:t>S PRSTI.</a:t>
            </a:r>
          </a:p>
          <a:p>
            <a:pPr algn="ctr">
              <a:lnSpc>
                <a:spcPct val="150000"/>
              </a:lnSpc>
            </a:pPr>
            <a:r>
              <a:rPr lang="sl-SI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sl-SI" sz="32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1940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F0"/>
                </a:solidFill>
                <a:latin typeface="+mn-lt"/>
              </a:rPr>
              <a:t>ZA VAJO NEKAJ ENOSTAVNEGA</a:t>
            </a:r>
            <a:endParaRPr lang="sl-SI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3074" name="Picture 2" descr="https://scontent-vie1-1.xx.fbcdn.net/v/t1.15752-9/95127101_550708099197043_6933766009769689088_n.png?_nc_cat=109&amp;_nc_sid=b96e70&amp;_nc_ohc=p5sP_2wxfYYAX_k4yYG&amp;_nc_ht=scontent-vie1-1.xx&amp;oh=f631ad0912cde3c201ba75692f1ed115&amp;oe=5ECACC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09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F0"/>
                </a:solidFill>
                <a:latin typeface="+mn-lt"/>
              </a:rPr>
              <a:t>ZDAJ PA ZARES </a:t>
            </a:r>
            <a:r>
              <a:rPr lang="sl-SI" dirty="0" smtClean="0">
                <a:solidFill>
                  <a:srgbClr val="00B0F0"/>
                </a:solidFill>
                <a:latin typeface="+mn-lt"/>
                <a:sym typeface="Wingdings" panose="05000000000000000000" pitchFamily="2" charset="2"/>
              </a:rPr>
              <a:t> </a:t>
            </a:r>
            <a:endParaRPr lang="sl-SI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122" name="Picture 2" descr="https://scontent-vie1-1.xx.fbcdn.net/v/t1.15752-9/94702721_880657835733517_5660145740777783296_n.png?_nc_cat=104&amp;_nc_sid=b96e70&amp;_nc_ohc=ZbOz7UnXtz0AX8JsHdg&amp;_nc_ht=scontent-vie1-1.xx&amp;oh=f34af69622f8fe1230cc8bd58a73d5c6&amp;oe=5ECB1B0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 bwMode="auto">
          <a:xfrm>
            <a:off x="457199" y="2529658"/>
            <a:ext cx="4197928" cy="432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vie1-1.xx.fbcdn.net/v/t1.15752-9/94880699_652170195619258_8291855331852550144_n.png?_nc_cat=106&amp;_nc_sid=b96e70&amp;_nc_ohc=ofVMfJlG_oEAX8kHtdD&amp;_nc_ht=scontent-vie1-1.xx&amp;oh=afbe057642209a5affcb170172fe5f7d&amp;oe=5ECC1DB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/>
          <a:stretch/>
        </p:blipFill>
        <p:spPr bwMode="auto">
          <a:xfrm>
            <a:off x="7716981" y="2628654"/>
            <a:ext cx="3990110" cy="422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vie1-1.xx.fbcdn.net/v/t1.15752-9/94907411_692168558248920_8923949057534066688_n.png?_nc_cat=107&amp;_nc_sid=b96e70&amp;_nc_ohc=d55V8DW6i9cAX-09qfc&amp;_nc_ht=scontent-vie1-1.xx&amp;oh=076664486f76a12311be19b32b4462e0&amp;oe=5ECB1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3" y="2799051"/>
            <a:ext cx="4058949" cy="40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vie1-1.xx.fbcdn.net/v/t1.15752-9/94779684_539856293345975_1198522533893111808_n.png?_nc_cat=106&amp;_nc_sid=b96e70&amp;_nc_ohc=--mOIVo6a3MAX-6hcF7&amp;_nc_ht=scontent-vie1-1.xx&amp;oh=9dcbebb20f641db310a96ccb1847e85c&amp;oe=5ECCAFB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r="15273"/>
          <a:stretch/>
        </p:blipFill>
        <p:spPr bwMode="auto">
          <a:xfrm>
            <a:off x="7897090" y="124691"/>
            <a:ext cx="3657601" cy="4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vie1-1.xx.fbcdn.net/v/t1.15752-9/94878453_3207564752638418_6733473091843784704_n.png?_nc_cat=109&amp;_nc_sid=b96e70&amp;_nc_ohc=KIxtNk5aWUsAX-vhazB&amp;_nc_ht=scontent-vie1-1.xx&amp;oh=5114bc58bb27353413344880c4407950&amp;oe=5ECC62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/>
          <a:stretch/>
        </p:blipFill>
        <p:spPr bwMode="auto">
          <a:xfrm>
            <a:off x="789709" y="304800"/>
            <a:ext cx="4245335" cy="46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vie1-1.xx.fbcdn.net/v/t1.15752-9/94899201_847968532348069_2396324088806113280_n.png?_nc_cat=104&amp;_nc_sid=b96e70&amp;_nc_ohc=T3qxWjb0oMsAX_ai0Zn&amp;_nc_ht=scontent-vie1-1.xx&amp;oh=7aa6e2f6cf6c34950963c8c45bc045df&amp;oe=5ECB649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/>
          <a:stretch/>
        </p:blipFill>
        <p:spPr bwMode="auto">
          <a:xfrm>
            <a:off x="8049491" y="2135561"/>
            <a:ext cx="4142509" cy="47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vie1-1.xx.fbcdn.net/v/t1.15752-9/95316884_534725813877820_1331495361327398912_n.png?_nc_cat=104&amp;_nc_sid=b96e70&amp;_nc_ohc=axP4Mdb3eL8AX_WHH3U&amp;_nc_ht=scontent-vie1-1.xx&amp;oh=6c248adeaac7744cb4e6322c21e44133&amp;oe=5ECDB4A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/>
          <a:stretch/>
        </p:blipFill>
        <p:spPr bwMode="auto">
          <a:xfrm>
            <a:off x="0" y="1000197"/>
            <a:ext cx="3827030" cy="43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-vie1-1.xx.fbcdn.net/v/t1.15752-9/94841925_2868786066549360_6546015851185700864_n.png?_nc_cat=111&amp;_nc_sid=b96e70&amp;_nc_ohc=gbhp6eD2FUIAX_ujruz&amp;_nc_ht=scontent-vie1-1.xx&amp;oh=cb84bcb4525f3ae2b13935f8ed128d64&amp;oe=5ECD95C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1579419"/>
            <a:ext cx="5278582" cy="52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-vie1-1.xx.fbcdn.net/v/t1.15752-9/94756831_229525068121757_4504105149316202496_n.png?_nc_cat=100&amp;_nc_sid=b96e70&amp;_nc_ohc=dZmUdoWx_toAX8jPjb7&amp;_nc_ht=scontent-vie1-1.xx&amp;oh=4afefad7e012aa8cff1782774ce9596a&amp;oe=5ECC54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/>
          <a:stretch/>
        </p:blipFill>
        <p:spPr bwMode="auto">
          <a:xfrm>
            <a:off x="4211783" y="2532714"/>
            <a:ext cx="3837708" cy="43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68</Words>
  <Application>Microsoft Office PowerPoint</Application>
  <PresentationFormat>Širokozaslonsko</PresentationFormat>
  <Paragraphs>15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ZA VAJO NEKAJ ENOSTAVNEGA</vt:lpstr>
      <vt:lpstr>ZDAJ PA ZARES 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ŠE ZADNJI RAČUN.</vt:lpstr>
      <vt:lpstr>BRAVO, PRIŠEL SI DO KONCA. ZASLUŽIŠ SI ODMOR.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Petra Malešič</dc:creator>
  <cp:lastModifiedBy>Petra Malešič</cp:lastModifiedBy>
  <cp:revision>17</cp:revision>
  <dcterms:created xsi:type="dcterms:W3CDTF">2020-04-27T09:44:18Z</dcterms:created>
  <dcterms:modified xsi:type="dcterms:W3CDTF">2020-04-27T10:15:38Z</dcterms:modified>
</cp:coreProperties>
</file>