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60" r:id="rId4"/>
    <p:sldId id="259" r:id="rId5"/>
    <p:sldId id="261" r:id="rId6"/>
    <p:sldId id="263" r:id="rId7"/>
    <p:sldId id="265" r:id="rId8"/>
    <p:sldId id="262" r:id="rId9"/>
    <p:sldId id="264" r:id="rId10"/>
    <p:sldId id="271" r:id="rId11"/>
    <p:sldId id="268" r:id="rId12"/>
    <p:sldId id="266" r:id="rId13"/>
    <p:sldId id="267" r:id="rId14"/>
    <p:sldId id="272" r:id="rId15"/>
    <p:sldId id="269" r:id="rId16"/>
    <p:sldId id="273" r:id="rId17"/>
    <p:sldId id="270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9818" autoAdjust="0"/>
  </p:normalViewPr>
  <p:slideViewPr>
    <p:cSldViewPr snapToGrid="0">
      <p:cViewPr varScale="1">
        <p:scale>
          <a:sx n="59" d="100"/>
          <a:sy n="59" d="100"/>
        </p:scale>
        <p:origin x="11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5EBC1-6E23-4DF8-AD90-16458ED771F8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5EA68-FA4C-4ABB-9A36-CD0CA3214A8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081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DENAR</a:t>
            </a:r>
            <a:r>
              <a:rPr lang="sl-SI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sl-SI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RAČUNANJE</a:t>
            </a:r>
            <a:r>
              <a:rPr lang="sl-SI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Z </a:t>
            </a:r>
            <a:r>
              <a:rPr lang="sl-SI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DENARJEM</a:t>
            </a:r>
            <a:endParaRPr lang="sl-SI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  <a:t>MATEMATIKA</a:t>
            </a:r>
          </a:p>
          <a:p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  <a:t>TOREK, 12. MAJ 2020</a:t>
            </a:r>
          </a:p>
          <a:p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  <a:t>2. RAZRED OŠ MŠN</a:t>
            </a:r>
            <a:endParaRPr lang="sl-S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scontent-vie1-1.xx.fbcdn.net/v/t1.15752-9/94886540_249679186416467_7960877816218648576_n.png?_nc_cat=100&amp;_nc_sid=b96e70&amp;_nc_ohc=xoEHCMf2ylYAX_hU_xF&amp;_nc_ht=scontent-vie1-1.xx&amp;oh=3d0bda1053c4b82f04555d829771fdc4&amp;oe=5ECCC8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398" y="3543022"/>
            <a:ext cx="1788162" cy="1788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PoljeZBesedilom 3"/>
          <p:cNvSpPr txBox="1"/>
          <p:nvPr/>
        </p:nvSpPr>
        <p:spPr>
          <a:xfrm>
            <a:off x="5910943" y="5842337"/>
            <a:ext cx="6281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*ČE IMATE PRI SEBI DOMA KAJ </a:t>
            </a:r>
            <a:r>
              <a:rPr lang="sl-SI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GOTOVINE</a:t>
            </a:r>
            <a:r>
              <a:rPr lang="sl-SI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JO PRIPRAVITE IN OTROKU PREDSTAVITE DENAR S POMOČJO LE-TE.</a:t>
            </a:r>
            <a:endParaRPr lang="sl-S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50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Slika 48" descr="Rezultat iskanja slik za 1 eu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7" y="2251165"/>
            <a:ext cx="2130199" cy="220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5" name="PoljeZBesedilom 4"/>
          <p:cNvSpPr txBox="1"/>
          <p:nvPr/>
        </p:nvSpPr>
        <p:spPr>
          <a:xfrm>
            <a:off x="4196443" y="275369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200" b="1" dirty="0" smtClean="0">
                <a:solidFill>
                  <a:srgbClr val="FF0000"/>
                </a:solidFill>
              </a:rPr>
              <a:t>+</a:t>
            </a:r>
            <a:r>
              <a:rPr lang="sl-SI" sz="7200" dirty="0" smtClean="0"/>
              <a:t>                </a:t>
            </a:r>
            <a:r>
              <a:rPr lang="sl-SI" sz="7200" b="1" dirty="0" smtClean="0"/>
              <a:t>=</a:t>
            </a:r>
            <a:r>
              <a:rPr lang="sl-SI" sz="7200" dirty="0" smtClean="0"/>
              <a:t> </a:t>
            </a:r>
            <a:endParaRPr lang="sl-SI" sz="7200" dirty="0"/>
          </a:p>
        </p:txBody>
      </p:sp>
      <p:pic>
        <p:nvPicPr>
          <p:cNvPr id="6" name="Slika 48" descr="Rezultat iskanja slik za 1 eu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902" y="2251165"/>
            <a:ext cx="2130199" cy="220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7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content-vie1-1.xx.fbcdn.net/v/t1.15752-9/94889263_2849847361797375_1938101380979884032_n.png?_nc_cat=104&amp;_nc_sid=b96e70&amp;_nc_ohc=oTJBljdiQY8AX95WPrG&amp;_nc_ht=scontent-vie1-1.xx&amp;oh=3d6ec097da5483edb87c7959224cc4ed&amp;oe=5ECC1E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903" y="1550761"/>
            <a:ext cx="3790950" cy="3790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6314167" y="2056546"/>
            <a:ext cx="3989161" cy="2779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l-SI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Rezultat je </a:t>
            </a:r>
            <a:r>
              <a:rPr lang="sl-SI" sz="16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sl-SI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€.</a:t>
            </a:r>
            <a:endParaRPr lang="sl-SI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41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Slika 42" descr="Rezultat iskanja slik za 2 eu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126" y="2203189"/>
            <a:ext cx="2349274" cy="230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Slika 48" descr="Rezultat iskanja slik za 1 eu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7" y="2251165"/>
            <a:ext cx="2130199" cy="220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5" name="PoljeZBesedilom 4"/>
          <p:cNvSpPr txBox="1"/>
          <p:nvPr/>
        </p:nvSpPr>
        <p:spPr>
          <a:xfrm>
            <a:off x="4196443" y="275369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200" b="1" dirty="0" smtClean="0">
                <a:solidFill>
                  <a:srgbClr val="FF0000"/>
                </a:solidFill>
              </a:rPr>
              <a:t>+</a:t>
            </a:r>
            <a:r>
              <a:rPr lang="sl-SI" sz="7200" dirty="0" smtClean="0"/>
              <a:t>                </a:t>
            </a:r>
            <a:r>
              <a:rPr lang="sl-SI" sz="7200" b="1" dirty="0" smtClean="0"/>
              <a:t>=</a:t>
            </a:r>
            <a:r>
              <a:rPr lang="sl-SI" sz="7200" dirty="0" smtClean="0"/>
              <a:t> </a:t>
            </a:r>
            <a:endParaRPr lang="sl-SI" sz="7200" dirty="0"/>
          </a:p>
        </p:txBody>
      </p:sp>
    </p:spTree>
    <p:extLst>
      <p:ext uri="{BB962C8B-B14F-4D97-AF65-F5344CB8AC3E}">
        <p14:creationId xmlns:p14="http://schemas.microsoft.com/office/powerpoint/2010/main" val="161268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content-vie1-1.xx.fbcdn.net/v/t1.15752-9/94889263_2849847361797375_1938101380979884032_n.png?_nc_cat=104&amp;_nc_sid=b96e70&amp;_nc_ohc=oTJBljdiQY8AX95WPrG&amp;_nc_ht=scontent-vie1-1.xx&amp;oh=3d6ec097da5483edb87c7959224cc4ed&amp;oe=5ECC1E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903" y="1550761"/>
            <a:ext cx="3790950" cy="3790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6314167" y="2056546"/>
            <a:ext cx="3989161" cy="2779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l-SI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Rezultat je </a:t>
            </a:r>
            <a:r>
              <a:rPr lang="sl-SI" sz="16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sl-SI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€.</a:t>
            </a:r>
            <a:endParaRPr lang="sl-SI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96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Slika 42" descr="Rezultat iskanja slik za 2 eu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126" y="2203189"/>
            <a:ext cx="2349274" cy="230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5" name="PoljeZBesedilom 4"/>
          <p:cNvSpPr txBox="1"/>
          <p:nvPr/>
        </p:nvSpPr>
        <p:spPr>
          <a:xfrm>
            <a:off x="4196443" y="275369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200" b="1" dirty="0" smtClean="0">
                <a:solidFill>
                  <a:srgbClr val="FF0000"/>
                </a:solidFill>
              </a:rPr>
              <a:t>+</a:t>
            </a:r>
            <a:r>
              <a:rPr lang="sl-SI" sz="7200" dirty="0" smtClean="0"/>
              <a:t>                </a:t>
            </a:r>
            <a:r>
              <a:rPr lang="sl-SI" sz="7200" b="1" dirty="0" smtClean="0"/>
              <a:t>=</a:t>
            </a:r>
            <a:r>
              <a:rPr lang="sl-SI" sz="7200" dirty="0" smtClean="0"/>
              <a:t> </a:t>
            </a:r>
            <a:endParaRPr lang="sl-SI" sz="7200" dirty="0"/>
          </a:p>
        </p:txBody>
      </p:sp>
      <p:pic>
        <p:nvPicPr>
          <p:cNvPr id="6" name="Slika 42" descr="Rezultat iskanja slik za 2 eu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963" y="2203189"/>
            <a:ext cx="2349274" cy="230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03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content-vie1-1.xx.fbcdn.net/v/t1.15752-9/94889263_2849847361797375_1938101380979884032_n.png?_nc_cat=104&amp;_nc_sid=b96e70&amp;_nc_ohc=oTJBljdiQY8AX95WPrG&amp;_nc_ht=scontent-vie1-1.xx&amp;oh=3d6ec097da5483edb87c7959224cc4ed&amp;oe=5ECC1E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903" y="1550761"/>
            <a:ext cx="3790950" cy="3790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6314167" y="2056546"/>
            <a:ext cx="3989161" cy="2779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l-SI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Rezultat je </a:t>
            </a:r>
            <a:r>
              <a:rPr lang="sl-SI" sz="16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sl-SI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€.</a:t>
            </a:r>
            <a:endParaRPr lang="sl-SI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5" name="PoljeZBesedilom 4"/>
          <p:cNvSpPr txBox="1"/>
          <p:nvPr/>
        </p:nvSpPr>
        <p:spPr>
          <a:xfrm>
            <a:off x="6386172" y="2753691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200" b="1" dirty="0" smtClean="0">
                <a:solidFill>
                  <a:srgbClr val="FF0000"/>
                </a:solidFill>
              </a:rPr>
              <a:t>+</a:t>
            </a:r>
            <a:r>
              <a:rPr lang="sl-SI" sz="7200" dirty="0" smtClean="0"/>
              <a:t>            </a:t>
            </a:r>
            <a:r>
              <a:rPr lang="sl-SI" sz="7200" b="1" dirty="0" smtClean="0"/>
              <a:t>=</a:t>
            </a:r>
            <a:r>
              <a:rPr lang="sl-SI" sz="7200" dirty="0" smtClean="0"/>
              <a:t> </a:t>
            </a:r>
            <a:endParaRPr lang="sl-SI" sz="7200" dirty="0"/>
          </a:p>
        </p:txBody>
      </p:sp>
      <p:pic>
        <p:nvPicPr>
          <p:cNvPr id="6" name="Slika 48" descr="Rezultat iskanja slik za 1 eu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71" y="2311388"/>
            <a:ext cx="2013858" cy="208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onarejen bankovec za 5 evrov - demokracija.s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" t="1515" r="707" b="1832"/>
          <a:stretch/>
        </p:blipFill>
        <p:spPr bwMode="auto">
          <a:xfrm>
            <a:off x="951137" y="1958902"/>
            <a:ext cx="5436737" cy="27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63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content-vie1-1.xx.fbcdn.net/v/t1.15752-9/94889263_2849847361797375_1938101380979884032_n.png?_nc_cat=104&amp;_nc_sid=b96e70&amp;_nc_ohc=oTJBljdiQY8AX95WPrG&amp;_nc_ht=scontent-vie1-1.xx&amp;oh=3d6ec097da5483edb87c7959224cc4ed&amp;oe=5ECC1E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903" y="1550761"/>
            <a:ext cx="3790950" cy="3790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6314167" y="2056546"/>
            <a:ext cx="3989161" cy="2779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l-SI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Rezultat je </a:t>
            </a:r>
            <a:r>
              <a:rPr lang="sl-SI" sz="16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sl-SI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€.</a:t>
            </a:r>
            <a:endParaRPr lang="sl-SI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49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5" name="PoljeZBesedilom 4"/>
          <p:cNvSpPr txBox="1"/>
          <p:nvPr/>
        </p:nvSpPr>
        <p:spPr>
          <a:xfrm>
            <a:off x="6386172" y="2753691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200" b="1" dirty="0" smtClean="0">
                <a:solidFill>
                  <a:srgbClr val="FF0000"/>
                </a:solidFill>
              </a:rPr>
              <a:t>+</a:t>
            </a:r>
            <a:r>
              <a:rPr lang="sl-SI" sz="7200" dirty="0" smtClean="0"/>
              <a:t>            </a:t>
            </a:r>
            <a:r>
              <a:rPr lang="sl-SI" sz="7200" b="1" dirty="0" smtClean="0"/>
              <a:t>=</a:t>
            </a:r>
            <a:r>
              <a:rPr lang="sl-SI" sz="7200" dirty="0" smtClean="0"/>
              <a:t> </a:t>
            </a:r>
            <a:endParaRPr lang="sl-SI" sz="7200" dirty="0"/>
          </a:p>
        </p:txBody>
      </p:sp>
      <p:pic>
        <p:nvPicPr>
          <p:cNvPr id="7" name="Picture 2" descr="Ponarejen bankovec za 5 evrov - demokracija.s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" t="1515" r="707" b="1832"/>
          <a:stretch/>
        </p:blipFill>
        <p:spPr bwMode="auto">
          <a:xfrm>
            <a:off x="951137" y="1958902"/>
            <a:ext cx="5436737" cy="27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42" descr="Rezultat iskanja slik za 2 eu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13" y="2457117"/>
            <a:ext cx="2090057" cy="204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44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content-vie1-1.xx.fbcdn.net/v/t1.15752-9/94889263_2849847361797375_1938101380979884032_n.png?_nc_cat=104&amp;_nc_sid=b96e70&amp;_nc_ohc=oTJBljdiQY8AX95WPrG&amp;_nc_ht=scontent-vie1-1.xx&amp;oh=3d6ec097da5483edb87c7959224cc4ed&amp;oe=5ECC1E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903" y="1550761"/>
            <a:ext cx="3790950" cy="3790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6314167" y="2056546"/>
            <a:ext cx="3989161" cy="2779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l-SI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Rezultat je </a:t>
            </a:r>
            <a:r>
              <a:rPr lang="sl-SI" sz="16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sl-SI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€.</a:t>
            </a:r>
            <a:endParaRPr lang="sl-SI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17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  <a:t>POZNAMO</a:t>
            </a:r>
            <a:endParaRPr lang="sl-S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6" descr="Niemcy: setki milionów euro na opiekę paliatywną i hospicyjną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65"/>
          <a:stretch/>
        </p:blipFill>
        <p:spPr bwMode="auto">
          <a:xfrm>
            <a:off x="930728" y="2953983"/>
            <a:ext cx="6321468" cy="3135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aven puščični povezovalnik 4"/>
          <p:cNvCxnSpPr/>
          <p:nvPr/>
        </p:nvCxnSpPr>
        <p:spPr>
          <a:xfrm flipH="1">
            <a:off x="2988129" y="2024743"/>
            <a:ext cx="2530928" cy="1108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uščični povezovalnik 6"/>
          <p:cNvCxnSpPr/>
          <p:nvPr/>
        </p:nvCxnSpPr>
        <p:spPr>
          <a:xfrm>
            <a:off x="6270171" y="2024743"/>
            <a:ext cx="2677886" cy="979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avokotnik 7"/>
          <p:cNvSpPr/>
          <p:nvPr/>
        </p:nvSpPr>
        <p:spPr>
          <a:xfrm>
            <a:off x="1551215" y="2120484"/>
            <a:ext cx="2326821" cy="6397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BANKOVCE</a:t>
            </a:r>
            <a:endParaRPr lang="sl-SI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8505619" y="2024743"/>
            <a:ext cx="2171699" cy="7355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KOVANCE</a:t>
            </a:r>
            <a:endParaRPr lang="sl-SI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Banknoty i monety EURO - MonitorF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971" y="3044093"/>
            <a:ext cx="4450984" cy="3160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94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Slika 30" descr="Prazen list A4 | Otroci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t="16202" r="12260" b="79063"/>
          <a:stretch>
            <a:fillRect/>
          </a:stretch>
        </p:blipFill>
        <p:spPr bwMode="auto">
          <a:xfrm>
            <a:off x="930729" y="4842603"/>
            <a:ext cx="10295172" cy="105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Slika 40" descr="Bizarno! Očitno je krvavo potreboval denar - skandal24.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429" y="706228"/>
            <a:ext cx="3812730" cy="253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645229" y="161652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2055" name="Picture 7" descr="https://scontent-vie1-1.xx.fbcdn.net/v/t1.15752-9/94614493_2552427865073103_5847877636004511744_n.png?_nc_cat=107&amp;_nc_sid=b96e70&amp;_nc_ohc=IJ322w-4yXIAX9RKCWa&amp;_nc_ht=scontent-vie1-1.xx&amp;oh=bf91cc469c62776b202ae2434ab60c19&amp;oe=5ECAC80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89" y="808265"/>
            <a:ext cx="2530928" cy="253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avokotnik 7"/>
          <p:cNvSpPr/>
          <p:nvPr/>
        </p:nvSpPr>
        <p:spPr>
          <a:xfrm>
            <a:off x="1025989" y="3508112"/>
            <a:ext cx="7358741" cy="10710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zvezek za MAT napiši naslov </a:t>
            </a:r>
            <a:r>
              <a:rPr lang="sl-SI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DENAR</a:t>
            </a:r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Potem ilustriraj najljubši kovanec ali bankovec.</a:t>
            </a:r>
            <a:endParaRPr lang="sl-S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99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  <a:t>NAŠ DENAR/VALUTA SE IMENUJE </a:t>
            </a:r>
            <a:r>
              <a:rPr lang="sl-SI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EVRO</a:t>
            </a:r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sl-SI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€</a:t>
            </a:r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  <a:t>), MANJŠE VREDNOSTI PA SO </a:t>
            </a:r>
            <a:r>
              <a:rPr lang="sl-SI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CENTI</a:t>
            </a:r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sl-SI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sl-S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Euro - wspólna waluta i jej historia | 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60"/>
          <a:stretch/>
        </p:blipFill>
        <p:spPr bwMode="auto">
          <a:xfrm>
            <a:off x="971550" y="4782802"/>
            <a:ext cx="4073979" cy="13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2662803" y="2538860"/>
            <a:ext cx="1069521" cy="6125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CENTI</a:t>
            </a:r>
            <a:endParaRPr lang="sl-S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8946469" y="2953445"/>
            <a:ext cx="876753" cy="6125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EVRI</a:t>
            </a:r>
            <a:endParaRPr lang="sl-S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Euro - wspólna waluta i jej historia | 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10" b="67280"/>
          <a:stretch/>
        </p:blipFill>
        <p:spPr bwMode="auto">
          <a:xfrm>
            <a:off x="7617277" y="4215646"/>
            <a:ext cx="3535135" cy="172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uro - wspólna waluta i jej historia | 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56" r="65621" b="33279"/>
          <a:stretch/>
        </p:blipFill>
        <p:spPr bwMode="auto">
          <a:xfrm>
            <a:off x="971550" y="3259722"/>
            <a:ext cx="1494064" cy="141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uro - wspólna waluta i jej historia | 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16" t="33956" b="33279"/>
          <a:stretch/>
        </p:blipFill>
        <p:spPr bwMode="auto">
          <a:xfrm>
            <a:off x="2465614" y="3259722"/>
            <a:ext cx="1463900" cy="141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uro - wspólna waluta i jej historia | 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8" b="66147"/>
          <a:stretch/>
        </p:blipFill>
        <p:spPr bwMode="auto">
          <a:xfrm>
            <a:off x="3929514" y="3205567"/>
            <a:ext cx="1494430" cy="152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37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KATER DENAR MORAŠ POZNATI TI?</a:t>
            </a:r>
            <a:br>
              <a:rPr lang="sl-SI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Poimenuj ga. </a:t>
            </a:r>
            <a:endParaRPr lang="sl-SI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Euro - wspólna waluta i jej historia | 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33" t="67060"/>
          <a:stretch/>
        </p:blipFill>
        <p:spPr bwMode="auto">
          <a:xfrm>
            <a:off x="1338943" y="2639938"/>
            <a:ext cx="1698172" cy="165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uro - wspólna waluta i jej historia | 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5" t="67060" r="34202"/>
          <a:stretch/>
        </p:blipFill>
        <p:spPr bwMode="auto">
          <a:xfrm>
            <a:off x="3326938" y="2535453"/>
            <a:ext cx="1698173" cy="175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uro - wspólna waluta i jej historia | 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60" r="66132"/>
          <a:stretch/>
        </p:blipFill>
        <p:spPr bwMode="auto">
          <a:xfrm>
            <a:off x="5314934" y="2459553"/>
            <a:ext cx="1926774" cy="186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uro - wspólna waluta i jej historia | 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16" t="33956" b="33279"/>
          <a:stretch/>
        </p:blipFill>
        <p:spPr bwMode="auto">
          <a:xfrm>
            <a:off x="7531531" y="2460205"/>
            <a:ext cx="1894114" cy="183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uro - wspólna waluta i jej historia | 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40" b="67280"/>
          <a:stretch/>
        </p:blipFill>
        <p:spPr bwMode="auto">
          <a:xfrm>
            <a:off x="3286122" y="4262459"/>
            <a:ext cx="2028812" cy="19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uro - wspólna waluta i jej historia | 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6" r="33510" b="67280"/>
          <a:stretch/>
        </p:blipFill>
        <p:spPr bwMode="auto">
          <a:xfrm>
            <a:off x="1338943" y="4452868"/>
            <a:ext cx="1743071" cy="172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68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narejen bankovec za 5 evrov - demokracija.s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" t="1515" r="707" b="1832"/>
          <a:stretch/>
        </p:blipFill>
        <p:spPr bwMode="auto">
          <a:xfrm>
            <a:off x="930729" y="849086"/>
            <a:ext cx="4963885" cy="254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N Store - Nov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3207458"/>
            <a:ext cx="5206546" cy="292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content-vie1-1.xx.fbcdn.net/v/t1.15752-9/95015082_538593353512640_5554537627455062016_n.png?_nc_cat=101&amp;_nc_sid=b96e70&amp;_nc_ohc=YE_ZK_sah9IAX_REm_K&amp;_nc_ht=scontent-vie1-1.xx&amp;oh=353043315c29a015fec30bfe95b1b783&amp;oe=5ECCDB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831" y="875045"/>
            <a:ext cx="5020583" cy="513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1045028" y="875045"/>
            <a:ext cx="5086803" cy="51373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Denar je zelo </a:t>
            </a:r>
            <a:r>
              <a:rPr lang="sl-SI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dragocen</a:t>
            </a:r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Zaslužimo ga tako, da hodimo v </a:t>
            </a:r>
            <a:r>
              <a:rPr lang="sl-SI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službo</a:t>
            </a:r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Z njim si potem kupimo hrano, plačujemo položnice, urejamo okolico hiše. </a:t>
            </a:r>
          </a:p>
          <a:p>
            <a:pPr algn="ctr">
              <a:lnSpc>
                <a:spcPct val="150000"/>
              </a:lnSpc>
            </a:pPr>
            <a:r>
              <a:rPr lang="sl-SI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Denarja ne zapravljamo kar tako</a:t>
            </a:r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l-S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71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content-vie1-1.xx.fbcdn.net/v/t1.15752-9/94779930_169366404326743_5681597216930660352_n.png?_nc_cat=107&amp;_nc_sid=b96e70&amp;_nc_ohc=f-QWuLX2D80AX-kj12-&amp;_nc_ht=scontent-vie1-1.xx&amp;oh=4065568b3e17fca51ec76a302df72c25&amp;oe=5ECC91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333" y="1289958"/>
            <a:ext cx="4623254" cy="4623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88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5 NASVETOV ZA USPEŠNO VARČEVANJE - Moderna žens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84" y="908943"/>
            <a:ext cx="7851775" cy="5137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6988628" y="908943"/>
            <a:ext cx="4343399" cy="51373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Če imamo doma </a:t>
            </a:r>
            <a:r>
              <a:rPr lang="sl-SI" sz="2800" smtClean="0">
                <a:latin typeface="Calibri" panose="020F0502020204030204" pitchFamily="34" charset="0"/>
                <a:cs typeface="Calibri" panose="020F0502020204030204" pitchFamily="34" charset="0"/>
              </a:rPr>
              <a:t>kaj kovancev, </a:t>
            </a:r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jih lahko spravimo v ŠPAROVČEK. Temu se reče </a:t>
            </a:r>
            <a:r>
              <a:rPr lang="sl-SI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VARČEVANJE</a:t>
            </a:r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endParaRPr lang="sl-SI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Tudi ti si lahko </a:t>
            </a:r>
            <a:r>
              <a:rPr lang="sl-SI" sz="2800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izdelaš svoj šparovček</a:t>
            </a:r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(to je lahko navadna plastenka). Mogoče zbereš toliko denarja, da si lahko v trgovini kupiš najljubšo sladkarijo.</a:t>
            </a:r>
            <a:endParaRPr lang="sl-S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88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RAČUNANJE Z DENARJEM</a:t>
            </a:r>
            <a:endParaRPr lang="sl-SI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1475016" y="2880734"/>
            <a:ext cx="3635829" cy="30971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naslednjih straneh te čaka nekaj računov z denarjem. Preizkusi se v njih</a:t>
            </a:r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Če ne bo šlo, nič hudega.</a:t>
            </a:r>
            <a:endParaRPr lang="sl-S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2" name="Picture 2" descr="https://scontent-vie1-1.xx.fbcdn.net/v/t1.15752-9/94887664_524934758180001_5709042517513601024_n.png?_nc_cat=111&amp;_nc_sid=b96e70&amp;_nc_ohc=h-FHl5bFRAgAX86WFhL&amp;_nc_ht=scontent-vie1-1.xx&amp;oh=24f67d9b8df512eb7c0802ceb0567422&amp;oe=5ECE7B1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0" b="10827"/>
          <a:stretch/>
        </p:blipFill>
        <p:spPr bwMode="auto">
          <a:xfrm>
            <a:off x="6564086" y="2562923"/>
            <a:ext cx="4332512" cy="341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62</TotalTime>
  <Words>218</Words>
  <Application>Microsoft Office PowerPoint</Application>
  <PresentationFormat>Širokozaslonsko</PresentationFormat>
  <Paragraphs>31</Paragraphs>
  <Slides>20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4" baseType="lpstr">
      <vt:lpstr>Arial</vt:lpstr>
      <vt:lpstr>Calibri</vt:lpstr>
      <vt:lpstr>Garamond</vt:lpstr>
      <vt:lpstr>Naravno</vt:lpstr>
      <vt:lpstr>DENAR IN RAČUNANJE Z DENARJEM</vt:lpstr>
      <vt:lpstr>POZNAMO</vt:lpstr>
      <vt:lpstr>NAŠ DENAR/VALUTA SE IMENUJE EVRO (€), MANJŠE VREDNOSTI PA SO CENTI (C)</vt:lpstr>
      <vt:lpstr>KATER DENAR MORAŠ POZNATI TI? Poimenuj ga. </vt:lpstr>
      <vt:lpstr>PowerPointova predstavitev</vt:lpstr>
      <vt:lpstr>PowerPointova predstavitev</vt:lpstr>
      <vt:lpstr>PowerPointova predstavitev</vt:lpstr>
      <vt:lpstr>PowerPointova predstavitev</vt:lpstr>
      <vt:lpstr>RAČUNANJE Z DENARJEM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DENAR IN RAČUNANJE Z DENARJEM</dc:title>
  <dc:creator>Petra Malešič</dc:creator>
  <cp:lastModifiedBy>Petra Malešič</cp:lastModifiedBy>
  <cp:revision>48</cp:revision>
  <dcterms:created xsi:type="dcterms:W3CDTF">2020-04-27T14:37:46Z</dcterms:created>
  <dcterms:modified xsi:type="dcterms:W3CDTF">2020-05-11T12:20:01Z</dcterms:modified>
</cp:coreProperties>
</file>