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7" r:id="rId9"/>
    <p:sldId id="262" r:id="rId10"/>
    <p:sldId id="266" r:id="rId11"/>
    <p:sldId id="264" r:id="rId12"/>
    <p:sldId id="263" r:id="rId13"/>
    <p:sldId id="268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038C-5697-4B0A-AA23-C30CA71A8D75}" type="datetimeFigureOut">
              <a:rPr lang="sl-SI" smtClean="0"/>
              <a:t>23.5.2020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7E05-5944-45A2-9A3E-9CEFE1A8E6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873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038C-5697-4B0A-AA23-C30CA71A8D75}" type="datetimeFigureOut">
              <a:rPr lang="sl-SI" smtClean="0"/>
              <a:t>23.5.2020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7E05-5944-45A2-9A3E-9CEFE1A8E6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804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038C-5697-4B0A-AA23-C30CA71A8D75}" type="datetimeFigureOut">
              <a:rPr lang="sl-SI" smtClean="0"/>
              <a:t>23.5.2020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7E05-5944-45A2-9A3E-9CEFE1A8E6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4292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038C-5697-4B0A-AA23-C30CA71A8D75}" type="datetimeFigureOut">
              <a:rPr lang="sl-SI" smtClean="0"/>
              <a:t>23.5.2020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7E05-5944-45A2-9A3E-9CEFE1A8E6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85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038C-5697-4B0A-AA23-C30CA71A8D75}" type="datetimeFigureOut">
              <a:rPr lang="sl-SI" smtClean="0"/>
              <a:t>23.5.2020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7E05-5944-45A2-9A3E-9CEFE1A8E6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195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038C-5697-4B0A-AA23-C30CA71A8D75}" type="datetimeFigureOut">
              <a:rPr lang="sl-SI" smtClean="0"/>
              <a:t>23.5.2020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7E05-5944-45A2-9A3E-9CEFE1A8E6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041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038C-5697-4B0A-AA23-C30CA71A8D75}" type="datetimeFigureOut">
              <a:rPr lang="sl-SI" smtClean="0"/>
              <a:t>23.5.2020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7E05-5944-45A2-9A3E-9CEFE1A8E6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9656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038C-5697-4B0A-AA23-C30CA71A8D75}" type="datetimeFigureOut">
              <a:rPr lang="sl-SI" smtClean="0"/>
              <a:t>23.5.2020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7E05-5944-45A2-9A3E-9CEFE1A8E6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23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038C-5697-4B0A-AA23-C30CA71A8D75}" type="datetimeFigureOut">
              <a:rPr lang="sl-SI" smtClean="0"/>
              <a:t>23.5.2020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7E05-5944-45A2-9A3E-9CEFE1A8E6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772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038C-5697-4B0A-AA23-C30CA71A8D75}" type="datetimeFigureOut">
              <a:rPr lang="sl-SI" smtClean="0"/>
              <a:t>23.5.2020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7E05-5944-45A2-9A3E-9CEFE1A8E6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440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038C-5697-4B0A-AA23-C30CA71A8D75}" type="datetimeFigureOut">
              <a:rPr lang="sl-SI" smtClean="0"/>
              <a:t>23.5.2020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7E05-5944-45A2-9A3E-9CEFE1A8E6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7085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A038C-5697-4B0A-AA23-C30CA71A8D75}" type="datetimeFigureOut">
              <a:rPr lang="sl-SI" smtClean="0"/>
              <a:t>23.5.2020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27E05-5944-45A2-9A3E-9CEFE1A8E6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485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KRŠČANSTVO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Pripravila: Monika Mihelič</a:t>
            </a:r>
          </a:p>
          <a:p>
            <a:r>
              <a:rPr lang="sl-SI" dirty="0" smtClean="0"/>
              <a:t>Delo na daljavo: 2019/20</a:t>
            </a:r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13077" y="11605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0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144108" cy="6285944"/>
          </a:xfrm>
        </p:spPr>
        <p:txBody>
          <a:bodyPr>
            <a:normAutofit/>
          </a:bodyPr>
          <a:lstStyle/>
          <a:p>
            <a:r>
              <a:rPr lang="sl-SI" sz="3600" dirty="0" smtClean="0"/>
              <a:t>Krščanska vera uči, da se je Kristus s svojo smrtjo na križu </a:t>
            </a:r>
            <a:r>
              <a:rPr lang="sl-SI" sz="3600" b="1" dirty="0" smtClean="0"/>
              <a:t>žrtvoval za grehe človeštva, nato vstal od mrtvih </a:t>
            </a:r>
            <a:r>
              <a:rPr lang="sl-SI" sz="3600" dirty="0" smtClean="0"/>
              <a:t>in vsem, ki verujejo vanj, zagotovil večno življenje. </a:t>
            </a:r>
            <a:endParaRPr lang="sl-SI" sz="36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873262" y="748182"/>
            <a:ext cx="4876799" cy="5902887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7508" y="53633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6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 Jezusovi smrti njegov </a:t>
            </a:r>
            <a:r>
              <a:rPr lang="sl-SI" b="1" dirty="0" smtClean="0"/>
              <a:t>nauk</a:t>
            </a:r>
            <a:r>
              <a:rPr lang="sl-SI" dirty="0" smtClean="0"/>
              <a:t> širijo njegovi učenci – </a:t>
            </a:r>
            <a:r>
              <a:rPr lang="sl-SI" b="1" dirty="0" smtClean="0"/>
              <a:t>apostoli</a:t>
            </a:r>
            <a:r>
              <a:rPr lang="sl-SI" dirty="0" smtClean="0"/>
              <a:t>.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smtClean="0">
                <a:solidFill>
                  <a:schemeClr val="accent6">
                    <a:lumMod val="50000"/>
                  </a:schemeClr>
                </a:solidFill>
              </a:rPr>
              <a:t>Nauk</a:t>
            </a:r>
            <a:r>
              <a:rPr lang="sl-SI" dirty="0" smtClean="0"/>
              <a:t>= nekaj, kar nekdo uči. </a:t>
            </a:r>
          </a:p>
          <a:p>
            <a:pPr marL="0" indent="0">
              <a:buNone/>
            </a:pPr>
            <a:r>
              <a:rPr lang="sl-SI" dirty="0" smtClean="0"/>
              <a:t>Jezus je učil novo vero Krščanstvo, ki </a:t>
            </a:r>
            <a:r>
              <a:rPr lang="sl-SI" u="sng" dirty="0"/>
              <a:t>odpušča </a:t>
            </a:r>
            <a:r>
              <a:rPr lang="sl-SI" dirty="0"/>
              <a:t>in pravi, da so </a:t>
            </a:r>
            <a:r>
              <a:rPr lang="sl-SI" dirty="0" smtClean="0"/>
              <a:t>pred </a:t>
            </a:r>
            <a:r>
              <a:rPr lang="sl-SI" dirty="0"/>
              <a:t>bogom </a:t>
            </a:r>
            <a:r>
              <a:rPr lang="sl-SI" u="sng" dirty="0"/>
              <a:t>vsi ljudje enaki</a:t>
            </a:r>
            <a:r>
              <a:rPr lang="sl-SI" dirty="0"/>
              <a:t>. </a:t>
            </a:r>
            <a:endParaRPr lang="sl-SI" dirty="0" smtClean="0"/>
          </a:p>
          <a:p>
            <a:endParaRPr lang="sl-SI" dirty="0" smtClean="0"/>
          </a:p>
          <a:p>
            <a:r>
              <a:rPr lang="sl-SI" b="1" dirty="0" smtClean="0">
                <a:solidFill>
                  <a:schemeClr val="accent6">
                    <a:lumMod val="50000"/>
                  </a:schemeClr>
                </a:solidFill>
              </a:rPr>
              <a:t>Biblija</a:t>
            </a:r>
            <a:r>
              <a:rPr lang="sl-SI" dirty="0" smtClean="0"/>
              <a:t> - Krščanski nauk je zapisan v </a:t>
            </a:r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Bibliji</a:t>
            </a:r>
            <a:r>
              <a:rPr lang="sl-SI" dirty="0" smtClean="0"/>
              <a:t> ali </a:t>
            </a:r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Svetem pismu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r>
              <a:rPr lang="sl-SI" dirty="0" smtClean="0"/>
              <a:t> </a:t>
            </a:r>
          </a:p>
          <a:p>
            <a:r>
              <a:rPr lang="sl-SI" dirty="0" smtClean="0"/>
              <a:t>Krščanstvo </a:t>
            </a:r>
            <a:r>
              <a:rPr lang="sl-SI" dirty="0"/>
              <a:t>se je ohranilo do danes. </a:t>
            </a:r>
          </a:p>
          <a:p>
            <a:endParaRPr lang="sl-SI" dirty="0" smtClean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541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7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11615" cy="5496413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Jezusov učenec Peter je deloval v Rimu. </a:t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Petrov naslednik je še danes rimski škof – </a:t>
            </a:r>
            <a:r>
              <a:rPr lang="sl-SI" b="1" dirty="0" smtClean="0">
                <a:solidFill>
                  <a:schemeClr val="accent1"/>
                </a:solidFill>
              </a:rPr>
              <a:t>PAPEŽ.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sz="3200" b="1" dirty="0" smtClean="0">
                <a:solidFill>
                  <a:schemeClr val="accent2">
                    <a:lumMod val="75000"/>
                  </a:schemeClr>
                </a:solidFill>
              </a:rPr>
              <a:t>SREDIŠČE </a:t>
            </a:r>
            <a:br>
              <a:rPr lang="sl-SI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sz="3200" b="1" dirty="0" smtClean="0">
                <a:solidFill>
                  <a:schemeClr val="accent2">
                    <a:lumMod val="75000"/>
                  </a:schemeClr>
                </a:solidFill>
              </a:rPr>
              <a:t>KRŠČANSTVA JE RIM oz. VATIKAN.</a:t>
            </a:r>
            <a:endParaRPr lang="sl-SI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4991" t="15159" r="49848" b="17756"/>
          <a:stretch/>
        </p:blipFill>
        <p:spPr>
          <a:xfrm>
            <a:off x="6178063" y="434874"/>
            <a:ext cx="5767752" cy="4819363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68463" y="53984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8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Odgovori na vprašanja(v zvezek pod naslov </a:t>
            </a:r>
            <a:r>
              <a:rPr lang="sl-SI" sz="3200" b="1" dirty="0" smtClean="0">
                <a:solidFill>
                  <a:schemeClr val="accent2">
                    <a:lumMod val="50000"/>
                  </a:schemeClr>
                </a:solidFill>
              </a:rPr>
              <a:t>KRŠČANSTVO</a:t>
            </a:r>
            <a:r>
              <a:rPr lang="sl-SI" sz="3200" dirty="0" smtClean="0"/>
              <a:t>)</a:t>
            </a:r>
            <a:endParaRPr lang="sl-SI" sz="32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406769"/>
            <a:ext cx="10515600" cy="477019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dirty="0" smtClean="0">
                <a:solidFill>
                  <a:schemeClr val="accent1"/>
                </a:solidFill>
              </a:rPr>
              <a:t>Kaj je krščanstvo?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>
                <a:solidFill>
                  <a:schemeClr val="accent1"/>
                </a:solidFill>
              </a:rPr>
              <a:t>Kdo je začetnik krščanstva?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>
                <a:solidFill>
                  <a:schemeClr val="accent1"/>
                </a:solidFill>
              </a:rPr>
              <a:t>Kje se je začelo širiti?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>
                <a:solidFill>
                  <a:schemeClr val="accent1"/>
                </a:solidFill>
              </a:rPr>
              <a:t>Kako so živeli ljudje v Palestini pod Rimsko oblastjo?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>
                <a:solidFill>
                  <a:schemeClr val="accent1"/>
                </a:solidFill>
              </a:rPr>
              <a:t>Kaj je učil Jezus?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>
                <a:solidFill>
                  <a:schemeClr val="accent1"/>
                </a:solidFill>
              </a:rPr>
              <a:t>Zakaj so ga križali?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>
                <a:solidFill>
                  <a:schemeClr val="accent1"/>
                </a:solidFill>
              </a:rPr>
              <a:t>Kdo ga je križal?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>
                <a:solidFill>
                  <a:schemeClr val="accent1"/>
                </a:solidFill>
              </a:rPr>
              <a:t>Kdo je potem širil njegov nauk?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>
                <a:solidFill>
                  <a:schemeClr val="accent1"/>
                </a:solidFill>
              </a:rPr>
              <a:t>Kje je še danes središče krščanstva? 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>
                <a:solidFill>
                  <a:schemeClr val="accent1"/>
                </a:solidFill>
              </a:rPr>
              <a:t>Kdo je predstavnik krščanstva v </a:t>
            </a:r>
            <a:r>
              <a:rPr lang="sl-SI" dirty="0">
                <a:solidFill>
                  <a:schemeClr val="accent1"/>
                </a:solidFill>
              </a:rPr>
              <a:t>V</a:t>
            </a:r>
            <a:r>
              <a:rPr lang="sl-SI" dirty="0" smtClean="0">
                <a:solidFill>
                  <a:schemeClr val="accent1"/>
                </a:solidFill>
              </a:rPr>
              <a:t>atikanu še danes?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4029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Krščanstvo je vera. 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Širiti jo je začel </a:t>
            </a:r>
          </a:p>
          <a:p>
            <a:pPr marL="0" indent="0">
              <a:buNone/>
            </a:pPr>
            <a:r>
              <a:rPr lang="sl-SI" b="1" dirty="0" smtClean="0"/>
              <a:t>Jezus Kristus </a:t>
            </a:r>
            <a:r>
              <a:rPr lang="sl-SI" dirty="0" smtClean="0"/>
              <a:t>v času Rimljanov.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 smtClean="0"/>
              <a:t>Jezus se je rodil v </a:t>
            </a:r>
          </a:p>
          <a:p>
            <a:pPr marL="0" indent="0">
              <a:buNone/>
            </a:pPr>
            <a:r>
              <a:rPr lang="sl-SI" dirty="0" smtClean="0"/>
              <a:t>mestu </a:t>
            </a:r>
            <a:r>
              <a:rPr lang="sl-SI" b="1" dirty="0" smtClean="0"/>
              <a:t>Betlehemu</a:t>
            </a:r>
            <a:r>
              <a:rPr lang="sl-SI" dirty="0" smtClean="0"/>
              <a:t>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114" y="365126"/>
            <a:ext cx="5641154" cy="6389980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3354" y="49998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1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4339" y="559398"/>
            <a:ext cx="8529080" cy="597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02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Krščanstvo se je začelo širiti na </a:t>
            </a:r>
            <a:r>
              <a:rPr lang="sl-SI" b="1" dirty="0" smtClean="0"/>
              <a:t>območju Palestin</a:t>
            </a:r>
            <a:r>
              <a:rPr lang="sl-SI" dirty="0" smtClean="0"/>
              <a:t>e, ki je postala del Rimskega imperija. </a:t>
            </a:r>
            <a:br>
              <a:rPr lang="sl-SI" dirty="0" smtClean="0"/>
            </a:br>
            <a:endParaRPr lang="sl-SI" dirty="0"/>
          </a:p>
        </p:txBody>
      </p:sp>
      <p:pic>
        <p:nvPicPr>
          <p:cNvPr id="4" name="Označba mesta vsebine 3"/>
          <p:cNvPicPr>
            <a:picLocks noGrp="1"/>
          </p:cNvPicPr>
          <p:nvPr>
            <p:ph idx="1"/>
          </p:nvPr>
        </p:nvPicPr>
        <p:blipFill rotWithShape="1">
          <a:blip r:embed="rId4"/>
          <a:srcRect l="1" t="11942" r="35448" b="9917"/>
          <a:stretch/>
        </p:blipFill>
        <p:spPr bwMode="auto">
          <a:xfrm>
            <a:off x="1150705" y="1556535"/>
            <a:ext cx="8034391" cy="5301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88001" y="9469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1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32598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Rimljani so tudi tukaj ljudstvu nalagali vedno </a:t>
            </a:r>
            <a:r>
              <a:rPr lang="sl-SI" b="1" dirty="0" smtClean="0"/>
              <a:t>višje davke.</a:t>
            </a:r>
            <a:r>
              <a:rPr lang="sl-SI" dirty="0" smtClean="0"/>
              <a:t> Ljudje so živeli v slabih življenjskih razmerah.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934308"/>
            <a:ext cx="10515600" cy="4242655"/>
          </a:xfrm>
        </p:spPr>
        <p:txBody>
          <a:bodyPr>
            <a:normAutofit/>
          </a:bodyPr>
          <a:lstStyle/>
          <a:p>
            <a:r>
              <a:rPr lang="sl-SI" dirty="0" smtClean="0"/>
              <a:t>V Palestini so </a:t>
            </a:r>
            <a:r>
              <a:rPr lang="sl-SI" dirty="0"/>
              <a:t>i</a:t>
            </a:r>
            <a:r>
              <a:rPr lang="sl-SI" dirty="0" smtClean="0"/>
              <a:t>meli ljudje so </a:t>
            </a:r>
            <a:r>
              <a:rPr lang="sl-SI" b="1" dirty="0" smtClean="0"/>
              <a:t>judovsko vero</a:t>
            </a:r>
            <a:r>
              <a:rPr lang="sl-SI" dirty="0" smtClean="0"/>
              <a:t>.  Judovsko vero so vodili FARIZEJI.</a:t>
            </a:r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Med preprostim ljudstvom pa se je vedno bolj širilo prepričanje, da bo kmalu prišel rešitelj - </a:t>
            </a:r>
            <a:r>
              <a:rPr lang="sl-SI" b="1" dirty="0" smtClean="0"/>
              <a:t>MESIJA, ki bo pregnal Rimljane in obnovil nekdanje Judovsko Kraljestvo.</a:t>
            </a:r>
            <a:endParaRPr lang="sl-SI" b="1" dirty="0"/>
          </a:p>
        </p:txBody>
      </p:sp>
      <p:pic>
        <p:nvPicPr>
          <p:cNvPr id="4" name="Slika 3"/>
          <p:cNvPicPr/>
          <p:nvPr/>
        </p:nvPicPr>
        <p:blipFill rotWithShape="1">
          <a:blip r:embed="rId4"/>
          <a:srcRect l="7327" t="19853" r="69895" b="22313"/>
          <a:stretch/>
        </p:blipFill>
        <p:spPr bwMode="auto">
          <a:xfrm>
            <a:off x="2767500" y="2364727"/>
            <a:ext cx="1710715" cy="23127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2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Ko je Jezus dopolnil 30 let je začel javno delovati. </a:t>
            </a:r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Pomagal je ljudem in širil </a:t>
            </a:r>
            <a:r>
              <a:rPr lang="sl-SI" b="1" dirty="0" smtClean="0"/>
              <a:t>nov verski nauk, KRŠČANSTVO</a:t>
            </a:r>
            <a:r>
              <a:rPr lang="sl-SI" dirty="0" smtClean="0"/>
              <a:t>.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447" y="2274275"/>
            <a:ext cx="6101862" cy="3050931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63969" y="31007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7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03644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Nekatere značilnosti nauka, ki so hitro pritegnile množice.</a:t>
            </a:r>
            <a:br>
              <a:rPr lang="sl-SI" dirty="0" smtClean="0"/>
            </a:br>
            <a:r>
              <a:rPr lang="sl-SI" dirty="0" smtClean="0"/>
              <a:t>Učil je: 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919045"/>
            <a:ext cx="10515600" cy="3257917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-  pred bogom </a:t>
            </a:r>
            <a:r>
              <a:rPr lang="sl-SI" b="1" dirty="0" smtClean="0"/>
              <a:t>so vsi enaki </a:t>
            </a:r>
            <a:r>
              <a:rPr lang="sl-SI" dirty="0" smtClean="0"/>
              <a:t>(božja milost je enaka za vse, ne glede na jezik in položaj v družbi) </a:t>
            </a:r>
          </a:p>
          <a:p>
            <a:pPr marL="0" indent="0">
              <a:buNone/>
            </a:pPr>
            <a:r>
              <a:rPr lang="sl-SI" dirty="0" smtClean="0"/>
              <a:t>- učenje </a:t>
            </a:r>
            <a:r>
              <a:rPr lang="sl-SI" b="1" dirty="0" smtClean="0"/>
              <a:t>pokorščine</a:t>
            </a:r>
            <a:r>
              <a:rPr lang="sl-SI" dirty="0" smtClean="0"/>
              <a:t> </a:t>
            </a:r>
          </a:p>
          <a:p>
            <a:pPr marL="0" indent="0">
              <a:buNone/>
            </a:pPr>
            <a:r>
              <a:rPr lang="sl-SI" dirty="0" smtClean="0"/>
              <a:t>- Učenje </a:t>
            </a:r>
            <a:r>
              <a:rPr lang="sl-SI" b="1" dirty="0" smtClean="0"/>
              <a:t>odpuščanja</a:t>
            </a:r>
            <a:r>
              <a:rPr lang="sl-SI" dirty="0" smtClean="0"/>
              <a:t> ter </a:t>
            </a:r>
            <a:r>
              <a:rPr lang="sl-SI" b="1" dirty="0" smtClean="0"/>
              <a:t>ljubezni </a:t>
            </a:r>
            <a:r>
              <a:rPr lang="sl-SI" dirty="0" smtClean="0"/>
              <a:t>do bližnjega ter boga </a:t>
            </a:r>
          </a:p>
          <a:p>
            <a:pPr marL="0" indent="0">
              <a:buNone/>
            </a:pPr>
            <a:r>
              <a:rPr lang="sl-SI" dirty="0" smtClean="0"/>
              <a:t>- obljubljal je </a:t>
            </a:r>
            <a:r>
              <a:rPr lang="sl-SI" b="1" dirty="0" smtClean="0"/>
              <a:t>življenje po smrti</a:t>
            </a:r>
            <a:r>
              <a:rPr lang="sl-SI" dirty="0" smtClean="0"/>
              <a:t>, dajal upanje v boljše posmrtno življenje</a:t>
            </a:r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53633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0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Jezusovi učenci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91865" y="2534750"/>
            <a:ext cx="7573962" cy="3786981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30216" y="27373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83583"/>
          </a:xfrm>
        </p:spPr>
        <p:txBody>
          <a:bodyPr>
            <a:normAutofit fontScale="90000"/>
          </a:bodyPr>
          <a:lstStyle/>
          <a:p>
            <a:r>
              <a:rPr lang="sl-SI" b="1" dirty="0" smtClean="0"/>
              <a:t>Rimska oblast </a:t>
            </a:r>
            <a:r>
              <a:rPr lang="sl-SI" dirty="0" smtClean="0"/>
              <a:t>in </a:t>
            </a:r>
            <a:r>
              <a:rPr lang="sl-SI" b="1" dirty="0" smtClean="0"/>
              <a:t>vodilni judovski duhovniki </a:t>
            </a:r>
            <a:r>
              <a:rPr lang="sl-SI" dirty="0" smtClean="0"/>
              <a:t>se ustrašijo naglega naraščanja Jezusove priljubljenosti med ljudstvom. 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168769"/>
            <a:ext cx="10515600" cy="4008194"/>
          </a:xfrm>
        </p:spPr>
        <p:txBody>
          <a:bodyPr/>
          <a:lstStyle/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Obsodijo ga na </a:t>
            </a:r>
          </a:p>
          <a:p>
            <a:pPr marL="0" indent="0">
              <a:buNone/>
            </a:pPr>
            <a:r>
              <a:rPr lang="sl-SI" dirty="0" smtClean="0"/>
              <a:t>smrt s križanjem.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891" y="2128769"/>
            <a:ext cx="6670431" cy="4629764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0893" y="48592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5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385</Words>
  <Application>Microsoft Office PowerPoint</Application>
  <PresentationFormat>Širokozaslonsko</PresentationFormat>
  <Paragraphs>58</Paragraphs>
  <Slides>13</Slides>
  <Notes>0</Notes>
  <HiddenSlides>0</HiddenSlides>
  <MMClips>11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Officeova tema</vt:lpstr>
      <vt:lpstr>KRŠČANSTVO</vt:lpstr>
      <vt:lpstr>Krščanstvo je vera.  </vt:lpstr>
      <vt:lpstr>PowerPointova predstavitev</vt:lpstr>
      <vt:lpstr>Krščanstvo se je začelo širiti na območju Palestine, ki je postala del Rimskega imperija.  </vt:lpstr>
      <vt:lpstr>Rimljani so tudi tukaj ljudstvu nalagali vedno višje davke. Ljudje so živeli v slabih življenjskih razmerah. </vt:lpstr>
      <vt:lpstr>PowerPointova predstavitev</vt:lpstr>
      <vt:lpstr>Nekatere značilnosti nauka, ki so hitro pritegnile množice. Učil je:  </vt:lpstr>
      <vt:lpstr>Jezusovi učenci</vt:lpstr>
      <vt:lpstr>Rimska oblast in vodilni judovski duhovniki se ustrašijo naglega naraščanja Jezusove priljubljenosti med ljudstvom.  </vt:lpstr>
      <vt:lpstr>Krščanska vera uči, da se je Kristus s svojo smrtjo na križu žrtvoval za grehe človeštva, nato vstal od mrtvih in vsem, ki verujejo vanj, zagotovil večno življenje. </vt:lpstr>
      <vt:lpstr>Po Jezusovi smrti njegov nauk širijo njegovi učenci – apostoli. </vt:lpstr>
      <vt:lpstr>Jezusov učenec Peter je deloval v Rimu.   Petrov naslednik je še danes rimski škof – PAPEŽ.  SREDIŠČE  KRŠČANSTVA JE RIM oz. VATIKAN.</vt:lpstr>
      <vt:lpstr>Odgovori na vprašanja(v zvezek pod naslov KRŠČANSTVO)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KRŠČANSTVO</dc:title>
  <dc:creator>Monika Mihelič</dc:creator>
  <cp:lastModifiedBy>Monika Mihelič</cp:lastModifiedBy>
  <cp:revision>8</cp:revision>
  <dcterms:created xsi:type="dcterms:W3CDTF">2020-05-23T02:51:47Z</dcterms:created>
  <dcterms:modified xsi:type="dcterms:W3CDTF">2020-05-23T03:53:03Z</dcterms:modified>
</cp:coreProperties>
</file>