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32144-72B9-41A9-8928-67A3AE87A1CF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B0D-2764-4650-88A0-642FCFFE0BD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oDtTAz5Dc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DA MRAVLJICA – PLAVANJE DOJENČ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5531"/>
            <a:ext cx="9059592" cy="6402117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>
            <a:normAutofit/>
          </a:bodyPr>
          <a:lstStyle/>
          <a:p>
            <a:r>
              <a:rPr lang="sl-SI" dirty="0" smtClean="0"/>
              <a:t>                  </a:t>
            </a:r>
            <a:r>
              <a:rPr lang="sl-SI" b="1" dirty="0" smtClean="0">
                <a:solidFill>
                  <a:srgbClr val="002060"/>
                </a:solidFill>
              </a:rPr>
              <a:t>GLASBENA UMETNOST</a:t>
            </a:r>
            <a:br>
              <a:rPr lang="sl-SI" b="1" dirty="0" smtClean="0">
                <a:solidFill>
                  <a:srgbClr val="002060"/>
                </a:solidFill>
              </a:rPr>
            </a:br>
            <a:r>
              <a:rPr lang="sl-SI" b="1" dirty="0" smtClean="0">
                <a:solidFill>
                  <a:srgbClr val="002060"/>
                </a:solidFill>
              </a:rPr>
              <a:t>                         9</a:t>
            </a:r>
            <a:r>
              <a:rPr lang="sl-SI" b="1" dirty="0" smtClean="0">
                <a:solidFill>
                  <a:srgbClr val="002060"/>
                </a:solidFill>
              </a:rPr>
              <a:t>. 4. 2020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7520880" cy="3528392"/>
          </a:xfrm>
        </p:spPr>
        <p:txBody>
          <a:bodyPr/>
          <a:lstStyle/>
          <a:p>
            <a:r>
              <a:rPr lang="sl-SI" b="1" dirty="0" smtClean="0">
                <a:solidFill>
                  <a:srgbClr val="002060"/>
                </a:solidFill>
              </a:rPr>
              <a:t>                                              HUDA MRAVLJICA</a:t>
            </a:r>
            <a:endParaRPr lang="sl-SI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dirty="0"/>
              <a:t>IN KAMORKOLI JE PRIŠLA,</a:t>
            </a:r>
          </a:p>
          <a:p>
            <a:pPr marL="0" indent="0" algn="ctr">
              <a:buNone/>
            </a:pPr>
            <a:r>
              <a:rPr lang="sl-SI" dirty="0"/>
              <a:t>SO VSI PRED NJO BEŽALI,</a:t>
            </a:r>
          </a:p>
          <a:p>
            <a:pPr marL="0" indent="0" algn="ctr">
              <a:buNone/>
            </a:pPr>
            <a:r>
              <a:rPr lang="sl-SI" dirty="0"/>
              <a:t>JE POKALO, JE STOKALO,</a:t>
            </a:r>
          </a:p>
          <a:p>
            <a:pPr marL="0" indent="0" algn="ctr">
              <a:buNone/>
            </a:pPr>
            <a:r>
              <a:rPr lang="sl-SI" dirty="0"/>
              <a:t>POD NJENIMI STOPALI.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OJ, MRAVLJICA POŽREŠNICA,</a:t>
            </a:r>
          </a:p>
          <a:p>
            <a:pPr marL="0" indent="0" algn="ctr">
              <a:buNone/>
            </a:pPr>
            <a:r>
              <a:rPr lang="sl-SI" dirty="0"/>
              <a:t>LE KAJ JE NAREDILA!</a:t>
            </a:r>
          </a:p>
          <a:p>
            <a:pPr marL="0" indent="0" algn="ctr">
              <a:buNone/>
            </a:pPr>
            <a:r>
              <a:rPr lang="sl-SI" dirty="0"/>
              <a:t>ŠE BIKA JE POHRUSTALA,</a:t>
            </a:r>
          </a:p>
          <a:p>
            <a:pPr marL="0" indent="0" algn="ctr">
              <a:buNone/>
            </a:pPr>
            <a:r>
              <a:rPr lang="sl-SI" dirty="0"/>
              <a:t>SAMO ROGE PUSTILA.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~PP3877.WAV">
            <a:hlinkClick r:id="" action="ppaction://media"/>
          </p:cNvPr>
          <p:cNvPicPr>
            <a:picLocks noRot="1" noChangeAspect="1"/>
          </p:cNvPicPr>
          <p:nvPr>
            <a:wavAudioFile r:embed="rId1" name="~PP387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dirty="0"/>
              <a:t>SEVEDA TO JE ČISTO RES,</a:t>
            </a:r>
          </a:p>
          <a:p>
            <a:pPr marL="0" indent="0" algn="ctr">
              <a:buNone/>
            </a:pPr>
            <a:r>
              <a:rPr lang="sl-SI" dirty="0"/>
              <a:t>LE KAJ SE BIK ŠOPIRI,</a:t>
            </a:r>
          </a:p>
          <a:p>
            <a:pPr marL="0" indent="0" algn="ctr">
              <a:buNone/>
            </a:pPr>
            <a:r>
              <a:rPr lang="sl-SI" dirty="0"/>
              <a:t>ŠEST ČRNIH NOG ‘MA MRAVLJICA,</a:t>
            </a:r>
          </a:p>
          <a:p>
            <a:pPr marL="0" indent="0" algn="ctr">
              <a:buNone/>
            </a:pPr>
            <a:r>
              <a:rPr lang="sl-SI" dirty="0"/>
              <a:t>A BIK IMA LE ŠTIRI</a:t>
            </a:r>
            <a:r>
              <a:rPr lang="sl-SI" dirty="0" smtClean="0"/>
              <a:t>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ČE SLIŠIŠ HUDO MRAVLJICO</a:t>
            </a:r>
          </a:p>
          <a:p>
            <a:pPr marL="0" indent="0" algn="ctr">
              <a:buNone/>
            </a:pPr>
            <a:r>
              <a:rPr lang="sl-SI" dirty="0"/>
              <a:t>PO SVETU GODRNJATI.</a:t>
            </a:r>
          </a:p>
          <a:p>
            <a:pPr marL="0" indent="0" algn="ctr">
              <a:buNone/>
            </a:pPr>
            <a:r>
              <a:rPr lang="sl-SI" dirty="0"/>
              <a:t>OBRNI SE IN ZBEŽI PROČ,</a:t>
            </a:r>
          </a:p>
          <a:p>
            <a:pPr marL="0" indent="0" algn="ctr">
              <a:buNone/>
            </a:pPr>
            <a:r>
              <a:rPr lang="sl-SI" dirty="0"/>
              <a:t>KAR ZMOREJO PODPLATI.</a:t>
            </a:r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4" name="~PP1089.WAV">
            <a:hlinkClick r:id="" action="ppaction://media"/>
          </p:cNvPr>
          <p:cNvPicPr>
            <a:picLocks noRot="1" noChangeAspect="1"/>
          </p:cNvPicPr>
          <p:nvPr>
            <a:wavAudioFile r:embed="rId1" name="~PP108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UČENJE PESMI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l-SI" dirty="0" smtClean="0"/>
              <a:t>Pesem </a:t>
            </a:r>
            <a:r>
              <a:rPr lang="sl-SI" dirty="0" smtClean="0"/>
              <a:t>se naučite tako, da otroci za vami </a:t>
            </a:r>
            <a:r>
              <a:rPr lang="sl-SI" dirty="0" smtClean="0">
                <a:solidFill>
                  <a:srgbClr val="FF0000"/>
                </a:solidFill>
              </a:rPr>
              <a:t>ponavljajo</a:t>
            </a:r>
            <a:r>
              <a:rPr lang="sl-SI" dirty="0" smtClean="0"/>
              <a:t>. </a:t>
            </a:r>
            <a:r>
              <a:rPr lang="sl-SI" dirty="0" smtClean="0">
                <a:solidFill>
                  <a:srgbClr val="0070C0"/>
                </a:solidFill>
              </a:rPr>
              <a:t>Ni se potrebno naučiti pesmi v enem dnevu, ampak postopoma</a:t>
            </a:r>
            <a:r>
              <a:rPr lang="sl-SI" dirty="0" smtClean="0"/>
              <a:t>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PESEM </a:t>
            </a:r>
            <a:r>
              <a:rPr lang="sl-SI" dirty="0" smtClean="0"/>
              <a:t>NA YT:</a:t>
            </a:r>
          </a:p>
          <a:p>
            <a:pPr>
              <a:buNone/>
            </a:pPr>
            <a:r>
              <a:rPr lang="sl-SI" dirty="0" smtClean="0">
                <a:hlinkClick r:id="rId2"/>
              </a:rPr>
              <a:t>https://www.youtube.com/watch?v=loDtTAz5DcU</a:t>
            </a:r>
            <a:endParaRPr lang="sl-SI" dirty="0"/>
          </a:p>
        </p:txBody>
      </p:sp>
    </p:spTree>
  </p:cSld>
  <p:clrMapOvr>
    <a:masterClrMapping/>
  </p:clrMapOvr>
  <p:transition advTm="5581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dirty="0" smtClean="0">
                <a:solidFill>
                  <a:srgbClr val="FF0000"/>
                </a:solidFill>
              </a:rPr>
              <a:t>ZAPLEŠIMO PLES </a:t>
            </a:r>
            <a:r>
              <a:rPr lang="sl-SI" dirty="0" smtClean="0"/>
              <a:t>HUDA MRAVLJICA IN ZAPOJEMO.</a:t>
            </a:r>
          </a:p>
          <a:p>
            <a:pPr algn="just"/>
            <a:r>
              <a:rPr lang="sl-SI" dirty="0" smtClean="0">
                <a:solidFill>
                  <a:srgbClr val="FF0000"/>
                </a:solidFill>
              </a:rPr>
              <a:t>USTVARIMO IZDELEK</a:t>
            </a:r>
            <a:r>
              <a:rPr lang="sl-SI" dirty="0" smtClean="0"/>
              <a:t>: iz papirja ustvarimo svojo HUDO MRAVLJICO</a:t>
            </a:r>
          </a:p>
          <a:p>
            <a:pPr algn="just">
              <a:buNone/>
            </a:pPr>
            <a:endParaRPr lang="sl-SI" dirty="0" smtClean="0"/>
          </a:p>
          <a:p>
            <a:pPr algn="just">
              <a:buNone/>
            </a:pPr>
            <a:endParaRPr lang="sl-SI" dirty="0"/>
          </a:p>
        </p:txBody>
      </p:sp>
      <p:pic>
        <p:nvPicPr>
          <p:cNvPr id="9218" name="Picture 2" descr="C:\Users\Maja\Desktop\4af203f116dbad595633e404eab319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429000"/>
            <a:ext cx="2924944" cy="2924944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611560" y="386104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PRIPRAVA: izreži 3 kroge iz rjavega papirja in jih prilepi na zelen papir. Potem mravlji nariši s črnim flomastrom noge, tipalki na glavi, oči, nos in usta.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sl-SI" dirty="0" smtClean="0"/>
              <a:t>IZ SVOJIH </a:t>
            </a:r>
            <a:r>
              <a:rPr lang="sl-SI" dirty="0" smtClean="0"/>
              <a:t>KARTONČKOV, </a:t>
            </a:r>
            <a:r>
              <a:rPr lang="sl-SI" dirty="0" smtClean="0"/>
              <a:t>NA KATERIH IMAŠ </a:t>
            </a:r>
            <a:r>
              <a:rPr lang="sl-SI" dirty="0" smtClean="0"/>
              <a:t>ČRKE, </a:t>
            </a:r>
            <a:r>
              <a:rPr lang="sl-SI" dirty="0" smtClean="0"/>
              <a:t>SESTAVI BESEDO:</a:t>
            </a:r>
            <a:endParaRPr lang="sl-SI" sz="4800" dirty="0"/>
          </a:p>
          <a:p>
            <a:pPr>
              <a:buNone/>
            </a:pPr>
            <a:r>
              <a:rPr lang="sl-SI" sz="4800" dirty="0"/>
              <a:t> </a:t>
            </a:r>
            <a:r>
              <a:rPr lang="sl-SI" sz="4800" dirty="0" smtClean="0"/>
              <a:t>                   </a:t>
            </a:r>
            <a:r>
              <a:rPr lang="sl-SI" sz="4800" dirty="0" smtClean="0"/>
              <a:t>         </a:t>
            </a:r>
          </a:p>
          <a:p>
            <a:pPr>
              <a:buNone/>
            </a:pPr>
            <a:r>
              <a:rPr lang="sl-SI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</a:t>
            </a:r>
            <a:r>
              <a:rPr lang="sl-SI" sz="7200" b="1" dirty="0" smtClean="0">
                <a:solidFill>
                  <a:schemeClr val="accent2">
                    <a:lumMod val="50000"/>
                  </a:schemeClr>
                </a:solidFill>
              </a:rPr>
              <a:t>MRAVLJA</a:t>
            </a:r>
            <a:endParaRPr lang="sl-SI" sz="7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sl-SI" baseline="-25000" dirty="0"/>
          </a:p>
        </p:txBody>
      </p:sp>
      <p:pic>
        <p:nvPicPr>
          <p:cNvPr id="4" name="Slika 3" descr="mravlji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13187"/>
            <a:ext cx="235115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l-SI" dirty="0" smtClean="0"/>
              <a:t>Danes </a:t>
            </a:r>
            <a:r>
              <a:rPr lang="sl-SI" dirty="0"/>
              <a:t>se bomo naučili novo pesem, ki jo </a:t>
            </a:r>
            <a:r>
              <a:rPr lang="sl-SI" dirty="0" smtClean="0"/>
              <a:t>bomo do </a:t>
            </a:r>
            <a:r>
              <a:rPr lang="sl-SI" dirty="0"/>
              <a:t>konca šolskega leta tudi znali povedati in zapeti</a:t>
            </a:r>
            <a:r>
              <a:rPr lang="sl-SI" dirty="0" smtClean="0"/>
              <a:t>. </a:t>
            </a:r>
            <a:endParaRPr lang="sl-SI" dirty="0" smtClean="0"/>
          </a:p>
          <a:p>
            <a:pPr algn="just">
              <a:buNone/>
            </a:pPr>
            <a:endParaRPr lang="sl-SI" dirty="0" smtClean="0"/>
          </a:p>
          <a:p>
            <a:pPr algn="just">
              <a:buNone/>
            </a:pPr>
            <a:r>
              <a:rPr lang="sl-SI" dirty="0" smtClean="0"/>
              <a:t>Povejte </a:t>
            </a:r>
            <a:r>
              <a:rPr lang="sl-SI" dirty="0"/>
              <a:t>otrokom nekaj </a:t>
            </a:r>
            <a:r>
              <a:rPr lang="sl-SI" dirty="0" smtClean="0"/>
              <a:t>zanimivosti </a:t>
            </a:r>
            <a:r>
              <a:rPr lang="sl-SI" dirty="0"/>
              <a:t>o mravljah, tako da se jim bodo zdele res zanimive in </a:t>
            </a:r>
            <a:r>
              <a:rPr lang="sl-SI" dirty="0" smtClean="0"/>
              <a:t>veličastne (poglejte naprej) </a:t>
            </a:r>
            <a:endParaRPr lang="sl-SI" dirty="0" smtClean="0"/>
          </a:p>
          <a:p>
            <a:pPr algn="just"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Desna puščica 4"/>
          <p:cNvSpPr/>
          <p:nvPr/>
        </p:nvSpPr>
        <p:spPr>
          <a:xfrm>
            <a:off x="5868144" y="5661248"/>
            <a:ext cx="19442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ja\Desktop\4905275342_0ab69db415_o-1-720x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63998"/>
            <a:ext cx="6858000" cy="3429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*Če </a:t>
            </a:r>
            <a:r>
              <a:rPr lang="sl-SI" dirty="0" smtClean="0"/>
              <a:t>bi sešteli težo vseh živečih mravelj, bi bila ta večja od skupne teže vseh živečih ljudi.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sl-SI" dirty="0"/>
              <a:t>*Možgani mravelj so največji med žuželkami. </a:t>
            </a:r>
            <a:br>
              <a:rPr lang="sl-SI" dirty="0"/>
            </a:br>
            <a:endParaRPr lang="sl-SI" dirty="0"/>
          </a:p>
        </p:txBody>
      </p:sp>
      <p:pic>
        <p:nvPicPr>
          <p:cNvPr id="5122" name="Picture 2" descr="C:\Users\Maja\Desktop\o_mozgani_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228" y="1600200"/>
            <a:ext cx="534554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sl-SI" dirty="0"/>
              <a:t>*Nekatere mravlje spijo sedem ur na dan. </a:t>
            </a:r>
            <a:br>
              <a:rPr lang="sl-SI" dirty="0"/>
            </a:br>
            <a:endParaRPr lang="sl-SI" dirty="0"/>
          </a:p>
        </p:txBody>
      </p:sp>
      <p:pic>
        <p:nvPicPr>
          <p:cNvPr id="6146" name="Picture 2" descr="C:\Users\Maja\Desktop\a-2903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*Mravlje imajo šest nog, kot vse žuželke.</a:t>
            </a:r>
          </a:p>
        </p:txBody>
      </p:sp>
      <p:pic>
        <p:nvPicPr>
          <p:cNvPr id="7170" name="Picture 2" descr="C:\Users\Maja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021212" cy="418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*Mravlje niso le črne in rdeče, ampak tudi zelene, rjave, rumene, modre in vijolične.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8194" name="Picture 2" descr="C:\Users\Maja\Desktop\2017-10-11-marljiv-kot-mravlja-82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5494915" cy="408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NAUČIMO SE NOVO PESEM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STARŠI:</a:t>
            </a:r>
          </a:p>
          <a:p>
            <a:r>
              <a:rPr lang="sl-SI" dirty="0" smtClean="0"/>
              <a:t>Pesem najprej </a:t>
            </a:r>
            <a:r>
              <a:rPr lang="sl-SI" dirty="0" smtClean="0">
                <a:solidFill>
                  <a:srgbClr val="FF0000"/>
                </a:solidFill>
              </a:rPr>
              <a:t>poslušamo</a:t>
            </a:r>
            <a:r>
              <a:rPr lang="sl-SI" dirty="0" smtClean="0"/>
              <a:t>.</a:t>
            </a:r>
            <a:endParaRPr lang="sl-SI" dirty="0" smtClean="0"/>
          </a:p>
          <a:p>
            <a:r>
              <a:rPr lang="sl-SI" dirty="0" smtClean="0"/>
              <a:t>Jo </a:t>
            </a:r>
            <a:r>
              <a:rPr lang="sl-SI" dirty="0" smtClean="0">
                <a:solidFill>
                  <a:srgbClr val="0070C0"/>
                </a:solidFill>
              </a:rPr>
              <a:t>ob glasbeni spremljavi </a:t>
            </a:r>
            <a:r>
              <a:rPr lang="sl-SI" dirty="0" smtClean="0">
                <a:solidFill>
                  <a:srgbClr val="FF0000"/>
                </a:solidFill>
              </a:rPr>
              <a:t>zapojemo</a:t>
            </a:r>
            <a:r>
              <a:rPr lang="sl-SI" dirty="0" smtClean="0"/>
              <a:t>.</a:t>
            </a:r>
            <a:endParaRPr lang="sl-SI" dirty="0" smtClean="0"/>
          </a:p>
          <a:p>
            <a:r>
              <a:rPr lang="sl-SI" dirty="0" smtClean="0"/>
              <a:t>Potem se otroci naučijo pesem </a:t>
            </a:r>
            <a:r>
              <a:rPr lang="sl-SI" dirty="0" smtClean="0">
                <a:solidFill>
                  <a:srgbClr val="0070C0"/>
                </a:solidFill>
              </a:rPr>
              <a:t>z odmevom</a:t>
            </a:r>
            <a:r>
              <a:rPr lang="sl-SI" dirty="0" smtClean="0"/>
              <a:t>: </a:t>
            </a:r>
            <a:r>
              <a:rPr lang="sl-SI" dirty="0" smtClean="0">
                <a:solidFill>
                  <a:srgbClr val="FF0000"/>
                </a:solidFill>
              </a:rPr>
              <a:t>vsak del kitice ponovijo za </a:t>
            </a:r>
            <a:r>
              <a:rPr lang="sl-SI" dirty="0" smtClean="0">
                <a:solidFill>
                  <a:srgbClr val="FF0000"/>
                </a:solidFill>
              </a:rPr>
              <a:t>vami</a:t>
            </a:r>
            <a:r>
              <a:rPr lang="sl-SI" dirty="0" smtClean="0"/>
              <a:t>.</a:t>
            </a:r>
            <a:endParaRPr lang="sl-SI" dirty="0" smtClean="0"/>
          </a:p>
          <a:p>
            <a:r>
              <a:rPr lang="sl-SI" dirty="0" smtClean="0"/>
              <a:t>Potem </a:t>
            </a:r>
            <a:r>
              <a:rPr lang="sl-SI" dirty="0" smtClean="0">
                <a:solidFill>
                  <a:srgbClr val="FF0000"/>
                </a:solidFill>
              </a:rPr>
              <a:t>ponovijo besedilo s pomočjo sličic</a:t>
            </a:r>
            <a:r>
              <a:rPr lang="sl-SI" dirty="0" smtClean="0"/>
              <a:t>, ki so </a:t>
            </a:r>
            <a:r>
              <a:rPr lang="sl-SI" dirty="0" smtClean="0"/>
              <a:t>prikazane.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HUDA MRAVLJICA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dirty="0"/>
              <a:t>BILA JE HUDA MRAVLJICA,</a:t>
            </a:r>
          </a:p>
          <a:p>
            <a:pPr marL="0" indent="0" algn="ctr">
              <a:buNone/>
            </a:pPr>
            <a:r>
              <a:rPr lang="sl-SI" dirty="0"/>
              <a:t>ŠEST ČRNIH NOG JE IMELA,</a:t>
            </a:r>
          </a:p>
          <a:p>
            <a:pPr marL="0" indent="0" algn="ctr">
              <a:buNone/>
            </a:pPr>
            <a:r>
              <a:rPr lang="sl-SI" dirty="0"/>
              <a:t>JE MIGALA, JE VOHALA,</a:t>
            </a:r>
          </a:p>
          <a:p>
            <a:pPr marL="0" indent="0" algn="ctr">
              <a:buNone/>
            </a:pPr>
            <a:r>
              <a:rPr lang="sl-SI" dirty="0"/>
              <a:t>JE ČISTO PONORELA.</a:t>
            </a:r>
          </a:p>
          <a:p>
            <a:pPr algn="ctr">
              <a:buNone/>
            </a:pPr>
            <a:r>
              <a:rPr lang="sl-SI" dirty="0"/>
              <a:t> </a:t>
            </a:r>
          </a:p>
          <a:p>
            <a:pPr marL="0" indent="0" algn="ctr">
              <a:buNone/>
            </a:pPr>
            <a:r>
              <a:rPr lang="sl-SI" dirty="0"/>
              <a:t>BILA JE HUDA MRAVLJICA,</a:t>
            </a:r>
          </a:p>
          <a:p>
            <a:pPr marL="0" indent="0" algn="ctr">
              <a:buNone/>
            </a:pPr>
            <a:r>
              <a:rPr lang="sl-SI" dirty="0"/>
              <a:t>PO TRGU JE HODILA,</a:t>
            </a:r>
          </a:p>
          <a:p>
            <a:pPr marL="0" indent="0" algn="ctr">
              <a:buNone/>
            </a:pPr>
            <a:r>
              <a:rPr lang="sl-SI" dirty="0"/>
              <a:t>LONČARJU JE ČEZ PISKRE ŠLA,</a:t>
            </a:r>
          </a:p>
          <a:p>
            <a:pPr marL="0" indent="0" algn="ctr">
              <a:buNone/>
            </a:pPr>
            <a:r>
              <a:rPr lang="sl-SI" dirty="0"/>
              <a:t>PA VSE MU JE POBILA.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~PP2603.WAV">
            <a:hlinkClick r:id="" action="ppaction://media"/>
          </p:cNvPr>
          <p:cNvPicPr>
            <a:picLocks noRot="1" noChangeAspect="1"/>
          </p:cNvPicPr>
          <p:nvPr>
            <a:wavAudioFile r:embed="rId1" name="~PP260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359</Words>
  <Application>Microsoft Office PowerPoint</Application>
  <PresentationFormat>Diaprojekcija na zaslonu (4:3)</PresentationFormat>
  <Paragraphs>57</Paragraphs>
  <Slides>14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                  GLASBENA UMETNOST                          9. 4. 2020</vt:lpstr>
      <vt:lpstr>PowerPointova predstavitev</vt:lpstr>
      <vt:lpstr>*Če bi sešteli težo vseh živečih mravelj, bi bila ta večja od skupne teže vseh živečih ljudi. </vt:lpstr>
      <vt:lpstr>*Možgani mravelj so največji med žuželkami.  </vt:lpstr>
      <vt:lpstr>*Nekatere mravlje spijo sedem ur na dan.  </vt:lpstr>
      <vt:lpstr>*Mravlje imajo šest nog, kot vse žuželke.</vt:lpstr>
      <vt:lpstr>*Mravlje niso le črne in rdeče, ampak tudi zelene, rjave, rumene, modre in vijolične. </vt:lpstr>
      <vt:lpstr>NAUČIMO SE NOVO PESEM</vt:lpstr>
      <vt:lpstr>HUDA MRAVLJICA</vt:lpstr>
      <vt:lpstr>PowerPointova predstavitev</vt:lpstr>
      <vt:lpstr>PowerPointova predstavitev</vt:lpstr>
      <vt:lpstr>UČENJE PESMI</vt:lpstr>
      <vt:lpstr>ZAKLJUČEK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GLASBENA UMETNOST                          9.4.2020</dc:title>
  <dc:creator>Maja</dc:creator>
  <cp:lastModifiedBy>Petra Malešič</cp:lastModifiedBy>
  <cp:revision>19</cp:revision>
  <dcterms:created xsi:type="dcterms:W3CDTF">2020-04-08T06:36:45Z</dcterms:created>
  <dcterms:modified xsi:type="dcterms:W3CDTF">2020-04-08T08:36:29Z</dcterms:modified>
</cp:coreProperties>
</file>