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9EFD1-C1F5-4E97-9DDD-E681A9EDE656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4AC5-16A3-43A3-BCF8-06E26DA6A88C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0yxle6aGfs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vončki in trobentice… zdaj pomlad je tu - dnevna in sezonsk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4" y="0"/>
            <a:ext cx="9140216" cy="6858000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473075"/>
            <a:ext cx="7772400" cy="1470025"/>
          </a:xfrm>
        </p:spPr>
        <p:txBody>
          <a:bodyPr/>
          <a:lstStyle/>
          <a:p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GLASBENA UMETNOST</a:t>
            </a:r>
            <a:b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4. 2020</a:t>
            </a:r>
            <a:endParaRPr lang="sl-SI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752600"/>
          </a:xfrm>
        </p:spPr>
        <p:txBody>
          <a:bodyPr/>
          <a:lstStyle/>
          <a:p>
            <a:r>
              <a:rPr lang="sl-SI" b="1" dirty="0" smtClean="0">
                <a:solidFill>
                  <a:schemeClr val="tx1"/>
                </a:solidFill>
              </a:rPr>
              <a:t>POMLADNA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(Janez Bitenc)</a:t>
            </a:r>
            <a:endParaRPr lang="sl-SI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00B050"/>
                </a:solidFill>
              </a:rPr>
              <a:t>Razmisli, </a:t>
            </a:r>
            <a:r>
              <a:rPr lang="sl-SI" b="1" dirty="0" smtClean="0">
                <a:solidFill>
                  <a:srgbClr val="00B050"/>
                </a:solidFill>
              </a:rPr>
              <a:t>katere pomladne pesmi že </a:t>
            </a:r>
            <a:r>
              <a:rPr lang="sl-SI" b="1" dirty="0" smtClean="0">
                <a:solidFill>
                  <a:srgbClr val="00B050"/>
                </a:solidFill>
              </a:rPr>
              <a:t>poznaš, </a:t>
            </a:r>
            <a:r>
              <a:rPr lang="sl-SI" b="1" dirty="0" smtClean="0">
                <a:solidFill>
                  <a:srgbClr val="00B050"/>
                </a:solidFill>
              </a:rPr>
              <a:t>in jih ponovi</a:t>
            </a:r>
            <a:endParaRPr lang="sl-SI" b="1" dirty="0">
              <a:solidFill>
                <a:srgbClr val="00B050"/>
              </a:solidFill>
            </a:endParaRPr>
          </a:p>
        </p:txBody>
      </p:sp>
      <p:pic>
        <p:nvPicPr>
          <p:cNvPr id="6" name="Ograda vsebine 5" descr="9789610134404-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74195"/>
            <a:ext cx="4836114" cy="3087053"/>
          </a:xfrm>
        </p:spPr>
      </p:pic>
      <p:pic>
        <p:nvPicPr>
          <p:cNvPr id="7" name="Ograda vsebine 6" descr="preno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748337" y="2620169"/>
            <a:ext cx="2248767" cy="3041079"/>
          </a:xfrm>
        </p:spPr>
      </p:pic>
      <p:sp>
        <p:nvSpPr>
          <p:cNvPr id="8" name="PoljeZBesedilom 7"/>
          <p:cNvSpPr txBox="1"/>
          <p:nvPr/>
        </p:nvSpPr>
        <p:spPr>
          <a:xfrm>
            <a:off x="6116636" y="18823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ZVONČKI IN TROBENTICE</a:t>
            </a:r>
            <a:endParaRPr lang="sl-SI" b="1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1187624" y="2049815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latin typeface="Calibri" pitchFamily="34" charset="0"/>
              </a:rPr>
              <a:t>KUKAVICA</a:t>
            </a:r>
            <a:endParaRPr lang="sl-SI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UGANKI </a:t>
            </a:r>
            <a:r>
              <a:rPr lang="sl-SI" dirty="0" smtClean="0"/>
              <a:t>na temo </a:t>
            </a:r>
            <a:r>
              <a:rPr lang="sl-SI" dirty="0" smtClean="0"/>
              <a:t>pomladi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b="1" dirty="0" smtClean="0">
                <a:solidFill>
                  <a:srgbClr val="FF0000"/>
                </a:solidFill>
              </a:rPr>
              <a:t>STARŠI: </a:t>
            </a:r>
            <a:r>
              <a:rPr lang="sl-SI" dirty="0" smtClean="0"/>
              <a:t>otroci se </a:t>
            </a:r>
            <a:r>
              <a:rPr lang="sl-SI" dirty="0" smtClean="0"/>
              <a:t>bodo </a:t>
            </a:r>
            <a:r>
              <a:rPr lang="sl-SI" dirty="0" smtClean="0"/>
              <a:t>danes naučili novo pomladno pesem, pred tem jim zastavite 2 uganki, ki ju poskušajo </a:t>
            </a:r>
            <a:r>
              <a:rPr lang="sl-SI" dirty="0" smtClean="0"/>
              <a:t>uganiti: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sl-SI" b="1" dirty="0" smtClean="0">
                <a:solidFill>
                  <a:schemeClr val="accent3">
                    <a:lumMod val="50000"/>
                  </a:schemeClr>
                </a:solidFill>
              </a:rPr>
              <a:t>SPOMLADI SE PRVI ZBUDI, Z GLAVICO BELO NESLIŠNO ZVONI. </a:t>
            </a:r>
            <a:r>
              <a:rPr lang="sl-SI" dirty="0" smtClean="0"/>
              <a:t>(zvonček)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dirty="0" smtClean="0">
                <a:solidFill>
                  <a:schemeClr val="accent6">
                    <a:lumMod val="75000"/>
                  </a:schemeClr>
                </a:solidFill>
              </a:rPr>
              <a:t>SAPA VANJO ZAPIHLJA, PA ZATROBI: TRA-RA-RA. </a:t>
            </a:r>
            <a:r>
              <a:rPr lang="sl-SI" dirty="0" smtClean="0"/>
              <a:t>(trobentica)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POMLADNA ZGODBA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>
                <a:solidFill>
                  <a:srgbClr val="00B050"/>
                </a:solidFill>
              </a:rPr>
              <a:t>O</a:t>
            </a:r>
            <a:r>
              <a:rPr lang="sl-SI" dirty="0" smtClean="0">
                <a:solidFill>
                  <a:srgbClr val="00B050"/>
                </a:solidFill>
              </a:rPr>
              <a:t>troci </a:t>
            </a:r>
            <a:r>
              <a:rPr lang="sl-SI" dirty="0" smtClean="0">
                <a:solidFill>
                  <a:srgbClr val="00B050"/>
                </a:solidFill>
              </a:rPr>
              <a:t>naj poslušajo zgodbo in pri tem igrajo vlogo pomladnega zvončka. </a:t>
            </a:r>
          </a:p>
          <a:p>
            <a:pPr>
              <a:buFontTx/>
              <a:buChar char="-"/>
            </a:pPr>
            <a:r>
              <a:rPr lang="sl-SI" b="1" dirty="0">
                <a:solidFill>
                  <a:srgbClr val="00B050"/>
                </a:solidFill>
              </a:rPr>
              <a:t>č</a:t>
            </a:r>
            <a:r>
              <a:rPr lang="sl-SI" b="1" dirty="0" smtClean="0">
                <a:solidFill>
                  <a:srgbClr val="00B050"/>
                </a:solidFill>
              </a:rPr>
              <a:t>epijo na tleh </a:t>
            </a:r>
            <a:r>
              <a:rPr lang="sl-SI" dirty="0" smtClean="0">
                <a:solidFill>
                  <a:srgbClr val="00B050"/>
                </a:solidFill>
              </a:rPr>
              <a:t>in ko zvonček </a:t>
            </a:r>
            <a:r>
              <a:rPr lang="sl-SI" dirty="0" smtClean="0">
                <a:solidFill>
                  <a:srgbClr val="00B050"/>
                </a:solidFill>
              </a:rPr>
              <a:t>raste, </a:t>
            </a:r>
            <a:r>
              <a:rPr lang="sl-SI" dirty="0" smtClean="0">
                <a:solidFill>
                  <a:srgbClr val="00B050"/>
                </a:solidFill>
              </a:rPr>
              <a:t>se počasi </a:t>
            </a:r>
            <a:r>
              <a:rPr lang="sl-SI" b="1" dirty="0" smtClean="0">
                <a:solidFill>
                  <a:srgbClr val="00B050"/>
                </a:solidFill>
              </a:rPr>
              <a:t>prebujajo</a:t>
            </a:r>
            <a:r>
              <a:rPr lang="sl-SI" dirty="0" smtClean="0">
                <a:solidFill>
                  <a:srgbClr val="00B050"/>
                </a:solidFill>
              </a:rPr>
              <a:t>, </a:t>
            </a:r>
            <a:r>
              <a:rPr lang="sl-SI" b="1" dirty="0" smtClean="0">
                <a:solidFill>
                  <a:srgbClr val="00B050"/>
                </a:solidFill>
              </a:rPr>
              <a:t>zehajo</a:t>
            </a:r>
            <a:r>
              <a:rPr lang="sl-SI" dirty="0" smtClean="0">
                <a:solidFill>
                  <a:srgbClr val="00B050"/>
                </a:solidFill>
              </a:rPr>
              <a:t> in </a:t>
            </a:r>
            <a:r>
              <a:rPr lang="sl-SI" b="1" dirty="0" smtClean="0">
                <a:solidFill>
                  <a:srgbClr val="00B050"/>
                </a:solidFill>
              </a:rPr>
              <a:t>dvigujejo</a:t>
            </a:r>
          </a:p>
          <a:p>
            <a:pPr>
              <a:buFontTx/>
              <a:buChar char="-"/>
            </a:pPr>
            <a:r>
              <a:rPr lang="sl-SI" b="1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ogledajo levo in desno, oponašajo zvok čebele: “</a:t>
            </a:r>
            <a:r>
              <a:rPr lang="sl-SI" b="1" dirty="0" err="1" smtClean="0">
                <a:solidFill>
                  <a:schemeClr val="accent3">
                    <a:lumMod val="75000"/>
                  </a:schemeClr>
                </a:solidFill>
              </a:rPr>
              <a:t>zzzzzzzzzzzz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”, oponašajo metulje: “</a:t>
            </a:r>
            <a:r>
              <a:rPr lang="sl-SI" b="1" dirty="0" err="1" smtClean="0">
                <a:solidFill>
                  <a:schemeClr val="accent3">
                    <a:lumMod val="75000"/>
                  </a:schemeClr>
                </a:solidFill>
              </a:rPr>
              <a:t>brrrrrr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”, oponašajo veter: “</a:t>
            </a:r>
            <a:r>
              <a:rPr lang="sl-SI" b="1" dirty="0" err="1" smtClean="0">
                <a:solidFill>
                  <a:schemeClr val="accent3">
                    <a:lumMod val="75000"/>
                  </a:schemeClr>
                </a:solidFill>
              </a:rPr>
              <a:t>ššššššššš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” in ptice: “čiv-čiv, </a:t>
            </a:r>
            <a:r>
              <a:rPr lang="sl-SI" b="1" dirty="0" err="1" smtClean="0">
                <a:solidFill>
                  <a:schemeClr val="accent3">
                    <a:lumMod val="75000"/>
                  </a:schemeClr>
                </a:solidFill>
              </a:rPr>
              <a:t>ku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sl-SI" b="1" dirty="0" err="1" smtClean="0">
                <a:solidFill>
                  <a:schemeClr val="accent3">
                    <a:lumMod val="75000"/>
                  </a:schemeClr>
                </a:solidFill>
              </a:rPr>
              <a:t>ku</a:t>
            </a:r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”</a:t>
            </a:r>
            <a:endParaRPr lang="sl-SI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~PP1644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5652120" y="5373216"/>
            <a:ext cx="1168896" cy="1168896"/>
          </a:xfrm>
          <a:prstGeom prst="rect">
            <a:avLst/>
          </a:prstGeom>
        </p:spPr>
      </p:pic>
    </p:spTree>
  </p:cSld>
  <p:clrMapOvr>
    <a:masterClrMapping/>
  </p:clrMapOvr>
  <p:transition advTm="633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POMLADNA</a:t>
            </a:r>
            <a:br>
              <a:rPr lang="sl-SI" dirty="0" smtClean="0"/>
            </a:br>
            <a:r>
              <a:rPr lang="sl-SI" dirty="0" smtClean="0"/>
              <a:t>(Janez Bitenc)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l-SI" sz="2800" dirty="0" smtClean="0">
                <a:hlinkClick r:id="rId4"/>
              </a:rPr>
              <a:t>https://www.youtube.com/watch?v=0yxle6aGfs4</a:t>
            </a:r>
            <a:endParaRPr lang="sl-SI" sz="2800" dirty="0" smtClean="0"/>
          </a:p>
          <a:p>
            <a:pPr algn="just"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sl-SI" b="1" dirty="0" smtClean="0">
                <a:solidFill>
                  <a:srgbClr val="FF0000"/>
                </a:solidFill>
              </a:rPr>
              <a:t>STARŠI</a:t>
            </a:r>
            <a:r>
              <a:rPr lang="sl-SI" b="1" dirty="0" smtClean="0">
                <a:solidFill>
                  <a:srgbClr val="FF0000"/>
                </a:solidFill>
              </a:rPr>
              <a:t>: </a:t>
            </a:r>
            <a:endParaRPr lang="sl-SI" b="1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sl-SI" dirty="0" smtClean="0"/>
              <a:t>pesem </a:t>
            </a:r>
            <a:r>
              <a:rPr lang="sl-SI" dirty="0" smtClean="0"/>
              <a:t>najprej </a:t>
            </a:r>
            <a:r>
              <a:rPr lang="sl-SI" dirty="0" smtClean="0"/>
              <a:t>skupaj poslušajte;</a:t>
            </a:r>
          </a:p>
          <a:p>
            <a:pPr algn="just">
              <a:buFontTx/>
              <a:buChar char="-"/>
            </a:pPr>
            <a:r>
              <a:rPr lang="sl-SI" dirty="0"/>
              <a:t>p</a:t>
            </a:r>
            <a:r>
              <a:rPr lang="sl-SI" dirty="0" smtClean="0"/>
              <a:t>otem </a:t>
            </a:r>
            <a:r>
              <a:rPr lang="sl-SI" dirty="0" smtClean="0"/>
              <a:t>jo ponavljajte po metodi odmeva: preberete eno vrstico in otroci za vami </a:t>
            </a:r>
            <a:r>
              <a:rPr lang="sl-SI" dirty="0" smtClean="0"/>
              <a:t>ponovijo,</a:t>
            </a:r>
          </a:p>
          <a:p>
            <a:pPr algn="just">
              <a:buFontTx/>
              <a:buChar char="-"/>
            </a:pPr>
            <a:r>
              <a:rPr lang="sl-SI" dirty="0" smtClean="0"/>
              <a:t>na </a:t>
            </a:r>
            <a:r>
              <a:rPr lang="sl-SI" dirty="0" smtClean="0"/>
              <a:t>koncu pesem ob spremljavi zapojte.</a:t>
            </a:r>
          </a:p>
          <a:p>
            <a:pPr algn="just">
              <a:buNone/>
            </a:pPr>
            <a:endParaRPr lang="sl-SI" dirty="0"/>
          </a:p>
          <a:p>
            <a:pPr algn="just">
              <a:buNone/>
            </a:pPr>
            <a:endParaRPr lang="sl-SI" dirty="0"/>
          </a:p>
        </p:txBody>
      </p:sp>
      <p:pic>
        <p:nvPicPr>
          <p:cNvPr id="4" name="~PP1390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4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POMLADNA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l-SI" dirty="0" smtClean="0"/>
              <a:t>NA POLJU ROŽICE CVETO</a:t>
            </a:r>
          </a:p>
          <a:p>
            <a:pPr algn="ctr">
              <a:buNone/>
            </a:pPr>
            <a:r>
              <a:rPr lang="sl-SI" dirty="0" smtClean="0"/>
              <a:t>NA DREVJU PA PTIČKI POJO.</a:t>
            </a:r>
          </a:p>
          <a:p>
            <a:pPr algn="ctr">
              <a:buNone/>
            </a:pPr>
            <a:r>
              <a:rPr lang="sl-SI" dirty="0" smtClean="0"/>
              <a:t>Z NEBA NAM SVETI SONČEK ZLAT</a:t>
            </a:r>
          </a:p>
          <a:p>
            <a:pPr algn="ctr">
              <a:buNone/>
            </a:pPr>
            <a:r>
              <a:rPr lang="sl-SI" dirty="0" smtClean="0"/>
              <a:t>ŽE PRIŠLA JE K NAM POMLAD.</a:t>
            </a:r>
          </a:p>
          <a:p>
            <a:pPr algn="ctr">
              <a:buNone/>
            </a:pPr>
            <a:endParaRPr lang="sl-SI" dirty="0"/>
          </a:p>
          <a:p>
            <a:pPr algn="ctr">
              <a:buNone/>
            </a:pPr>
            <a:r>
              <a:rPr lang="sl-SI" dirty="0" smtClean="0"/>
              <a:t>IZ GOZDA SEM PA ZNANI GLAS</a:t>
            </a:r>
          </a:p>
          <a:p>
            <a:pPr algn="ctr">
              <a:buNone/>
            </a:pPr>
            <a:r>
              <a:rPr lang="sl-SI" dirty="0" smtClean="0"/>
              <a:t>NAZNANJA, DA PRIŠLA JE V VAS</a:t>
            </a:r>
          </a:p>
          <a:p>
            <a:pPr algn="ctr">
              <a:buNone/>
            </a:pPr>
            <a:r>
              <a:rPr lang="sl-SI" dirty="0" smtClean="0"/>
              <a:t>SPET DOBRA MILA KUKAVCA</a:t>
            </a:r>
          </a:p>
          <a:p>
            <a:pPr algn="ctr">
              <a:buNone/>
            </a:pPr>
            <a:r>
              <a:rPr lang="sl-SI" dirty="0" smtClean="0"/>
              <a:t>SRCA MOJGA LJUBICA.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NAPOTKI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sl-SI" b="1" dirty="0" smtClean="0">
                <a:solidFill>
                  <a:srgbClr val="FF0000"/>
                </a:solidFill>
              </a:rPr>
              <a:t>STARŠI: </a:t>
            </a:r>
            <a:r>
              <a:rPr lang="sl-SI" dirty="0" smtClean="0"/>
              <a:t>POIŠČITE ENO MAPO ZA GLASBENO UMETNOST, V KATERO BODO OTROCI SHRANJEVALI SVOJE IZDELKE.</a:t>
            </a:r>
          </a:p>
          <a:p>
            <a:pPr algn="just">
              <a:buNone/>
            </a:pPr>
            <a:r>
              <a:rPr lang="sl-SI" b="1" dirty="0" smtClean="0">
                <a:solidFill>
                  <a:srgbClr val="00B050"/>
                </a:solidFill>
              </a:rPr>
              <a:t>OTROCI: </a:t>
            </a:r>
            <a:r>
              <a:rPr lang="sl-SI" dirty="0" smtClean="0"/>
              <a:t>NARIŠITE ZVONČEK, TROBENTICO. ČE NE GRE NAJ VAM </a:t>
            </a:r>
            <a:r>
              <a:rPr lang="sl-SI" b="1" dirty="0" smtClean="0">
                <a:solidFill>
                  <a:srgbClr val="FF0000"/>
                </a:solidFill>
              </a:rPr>
              <a:t>STARŠI</a:t>
            </a:r>
            <a:r>
              <a:rPr lang="sl-SI" dirty="0" smtClean="0"/>
              <a:t> POMAGAJO IN POTEM OTROCI POBARVAJO.</a:t>
            </a:r>
          </a:p>
          <a:p>
            <a:pPr algn="just">
              <a:buNone/>
            </a:pPr>
            <a:r>
              <a:rPr lang="sl-SI" b="1" dirty="0" smtClean="0">
                <a:solidFill>
                  <a:schemeClr val="accent4">
                    <a:lumMod val="75000"/>
                  </a:schemeClr>
                </a:solidFill>
              </a:rPr>
              <a:t>V NARAVI </a:t>
            </a:r>
            <a:r>
              <a:rPr lang="sl-SI" dirty="0" smtClean="0"/>
              <a:t>POIŠČI KAKŠNO TROBENTICO IN POSKUSI NA NJO ZAIGRATI.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263</Words>
  <Application>Microsoft Office PowerPoint</Application>
  <PresentationFormat>Diaprojekcija na zaslonu (4:3)</PresentationFormat>
  <Paragraphs>35</Paragraphs>
  <Slides>7</Slides>
  <Notes>0</Notes>
  <HiddenSlides>0</HiddenSlides>
  <MMClips>2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Officeova tema</vt:lpstr>
      <vt:lpstr>GLASBENA UMETNOST 2. 4. 2020</vt:lpstr>
      <vt:lpstr>Razmisli, katere pomladne pesmi že poznaš, in jih ponovi</vt:lpstr>
      <vt:lpstr>UGANKI na temo pomladi</vt:lpstr>
      <vt:lpstr>POMLADNA ZGODBA</vt:lpstr>
      <vt:lpstr>POMLADNA (Janez Bitenc)</vt:lpstr>
      <vt:lpstr>POMLADNA</vt:lpstr>
      <vt:lpstr>NAPOTKI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GLASBENA UMETNOST 2.4.2020</dc:title>
  <dc:creator>Maja</dc:creator>
  <cp:lastModifiedBy>Petra Malešič</cp:lastModifiedBy>
  <cp:revision>15</cp:revision>
  <dcterms:created xsi:type="dcterms:W3CDTF">2020-04-01T05:35:37Z</dcterms:created>
  <dcterms:modified xsi:type="dcterms:W3CDTF">2020-04-01T17:25:15Z</dcterms:modified>
</cp:coreProperties>
</file>