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o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o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o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o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6AEA25-0B47-42ED-9414-2AD7ED64FC16}" type="datetimeFigureOut">
              <a:rPr lang="sl-SI" smtClean="0"/>
              <a:pPr/>
              <a:t>15. 04. 2020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D4B8EB9-CD5D-4D5B-ADD4-C8538712C3C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jpe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Layout" Target="../slideLayouts/slideLayout7.xml"/><Relationship Id="rId7" Type="http://schemas.openxmlformats.org/officeDocument/2006/relationships/image" Target="http://www.clipartheaven.com/clipart/sports/cartoons_(d_-_q)/football_-_pants.gif" TargetMode="Externa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9.png"/><Relationship Id="rId11" Type="http://schemas.openxmlformats.org/officeDocument/2006/relationships/image" Target="../media/image7.png"/><Relationship Id="rId5" Type="http://schemas.openxmlformats.org/officeDocument/2006/relationships/image" Target="http://1.bp.blogspot.com/_noCMNx_tDx4/S0u35P3_4wI/AAAAAAAAAqA/FLKwgVJnZMM/s400/garfield-9063.gif" TargetMode="External"/><Relationship Id="rId10" Type="http://schemas.openxmlformats.org/officeDocument/2006/relationships/image" Target="http://www.arthursclipart.org/children/togethercol/catch.gif" TargetMode="External"/><Relationship Id="rId4" Type="http://schemas.openxmlformats.org/officeDocument/2006/relationships/image" Target="../media/image8.gif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Dane Zajc, Mirko </a:t>
            </a:r>
            <a:r>
              <a:rPr lang="sl-SI" dirty="0" err="1" smtClean="0"/>
              <a:t>Slosar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MAČKA</a:t>
            </a:r>
            <a:endParaRPr lang="sl-SI" dirty="0"/>
          </a:p>
        </p:txBody>
      </p:sp>
      <p:pic>
        <p:nvPicPr>
          <p:cNvPr id="3074" name="Slika 1" descr="http://www.animalclipart.net/animal_clipart_images/cute_kitty_face_0515-1102-0614-5930_S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1900237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jeZBesedilom 3"/>
          <p:cNvSpPr txBox="1"/>
          <p:nvPr/>
        </p:nvSpPr>
        <p:spPr>
          <a:xfrm>
            <a:off x="3395306" y="5025045"/>
            <a:ext cx="2200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GLASBENA UMETNOST</a:t>
            </a:r>
          </a:p>
          <a:p>
            <a:r>
              <a:rPr lang="sl-SI" sz="1400" dirty="0" smtClean="0"/>
              <a:t>ČETRTEK, 16. 4. 2020</a:t>
            </a:r>
            <a:endParaRPr lang="sl-S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68726" y="86807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RECI</a:t>
            </a:r>
            <a:endParaRPr lang="sl-SI" dirty="0"/>
          </a:p>
        </p:txBody>
      </p:sp>
      <p:pic>
        <p:nvPicPr>
          <p:cNvPr id="16386" name="Picture 2" descr="Egiptovska mau mačka - Mucek.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474" y="377832"/>
            <a:ext cx="951997" cy="1512168"/>
          </a:xfrm>
          <a:prstGeom prst="rect">
            <a:avLst/>
          </a:prstGeom>
          <a:noFill/>
        </p:spPr>
      </p:pic>
      <p:pic>
        <p:nvPicPr>
          <p:cNvPr id="4" name="Picture 2" descr="Egiptovska mau mačka - Mucek.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32656"/>
            <a:ext cx="951997" cy="1512168"/>
          </a:xfrm>
          <a:prstGeom prst="rect">
            <a:avLst/>
          </a:prstGeom>
          <a:noFill/>
        </p:spPr>
      </p:pic>
      <p:pic>
        <p:nvPicPr>
          <p:cNvPr id="5" name="Picture 2" descr="Egiptovska mau mačka - Mucek.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32656"/>
            <a:ext cx="951997" cy="1512168"/>
          </a:xfrm>
          <a:prstGeom prst="rect">
            <a:avLst/>
          </a:prstGeom>
          <a:noFill/>
        </p:spPr>
      </p:pic>
      <p:sp>
        <p:nvSpPr>
          <p:cNvPr id="6" name="PoljeZBesedilom 5"/>
          <p:cNvSpPr txBox="1"/>
          <p:nvPr/>
        </p:nvSpPr>
        <p:spPr>
          <a:xfrm>
            <a:off x="3779912" y="83671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, TI SI</a:t>
            </a:r>
            <a:endParaRPr lang="sl-SI" dirty="0"/>
          </a:p>
        </p:txBody>
      </p:sp>
      <p:pic>
        <p:nvPicPr>
          <p:cNvPr id="16388" name="Picture 4" descr="mačja tačka by suzana gabršček (@suzi) | Galerija - Slo-Foto.n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764704"/>
            <a:ext cx="1074440" cy="805830"/>
          </a:xfrm>
          <a:prstGeom prst="rect">
            <a:avLst/>
          </a:prstGeom>
          <a:noFill/>
        </p:spPr>
      </p:pic>
      <p:pic>
        <p:nvPicPr>
          <p:cNvPr id="8" name="Picture 4" descr="mačja tačka by suzana gabršček (@suzi) | Galerija - Slo-Foto.n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764704"/>
            <a:ext cx="1074440" cy="805830"/>
          </a:xfrm>
          <a:prstGeom prst="rect">
            <a:avLst/>
          </a:prstGeom>
          <a:noFill/>
        </p:spPr>
      </p:pic>
      <p:pic>
        <p:nvPicPr>
          <p:cNvPr id="9" name="Picture 4" descr="mačja tačka by suzana gabršček (@suzi) | Galerija - Slo-Foto.ne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764704"/>
            <a:ext cx="1074440" cy="805830"/>
          </a:xfrm>
          <a:prstGeom prst="rect">
            <a:avLst/>
          </a:prstGeom>
          <a:noFill/>
        </p:spPr>
      </p:pic>
      <p:sp>
        <p:nvSpPr>
          <p:cNvPr id="10" name="PoljeZBesedilom 9"/>
          <p:cNvSpPr txBox="1"/>
          <p:nvPr/>
        </p:nvSpPr>
        <p:spPr>
          <a:xfrm>
            <a:off x="84840" y="2627620"/>
            <a:ext cx="853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RECI</a:t>
            </a:r>
            <a:endParaRPr lang="sl-SI" dirty="0"/>
          </a:p>
        </p:txBody>
      </p:sp>
      <p:pic>
        <p:nvPicPr>
          <p:cNvPr id="11" name="Picture 2" descr="Egiptovska mau mačka - Mucek.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204864"/>
            <a:ext cx="951997" cy="1512168"/>
          </a:xfrm>
          <a:prstGeom prst="rect">
            <a:avLst/>
          </a:prstGeom>
          <a:noFill/>
        </p:spPr>
      </p:pic>
      <p:pic>
        <p:nvPicPr>
          <p:cNvPr id="12" name="Picture 2" descr="Egiptovska mau mačka - Mucek.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204864"/>
            <a:ext cx="951997" cy="1512168"/>
          </a:xfrm>
          <a:prstGeom prst="rect">
            <a:avLst/>
          </a:prstGeom>
          <a:noFill/>
        </p:spPr>
      </p:pic>
      <p:pic>
        <p:nvPicPr>
          <p:cNvPr id="13" name="Picture 2" descr="Egiptovska mau mačka - Mucek.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276872"/>
            <a:ext cx="951997" cy="1512168"/>
          </a:xfrm>
          <a:prstGeom prst="rect">
            <a:avLst/>
          </a:prstGeom>
          <a:noFill/>
        </p:spPr>
      </p:pic>
      <p:sp>
        <p:nvSpPr>
          <p:cNvPr id="14" name="PoljeZBesedilom 13"/>
          <p:cNvSpPr txBox="1"/>
          <p:nvPr/>
        </p:nvSpPr>
        <p:spPr>
          <a:xfrm>
            <a:off x="3563888" y="27089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, TI SI</a:t>
            </a:r>
            <a:endParaRPr lang="sl-SI" dirty="0"/>
          </a:p>
        </p:txBody>
      </p:sp>
      <p:pic>
        <p:nvPicPr>
          <p:cNvPr id="16390" name="Picture 6" descr="Račka Duc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2204864"/>
            <a:ext cx="1440160" cy="1440160"/>
          </a:xfrm>
          <a:prstGeom prst="rect">
            <a:avLst/>
          </a:prstGeom>
          <a:noFill/>
        </p:spPr>
      </p:pic>
      <p:pic>
        <p:nvPicPr>
          <p:cNvPr id="16" name="Picture 6" descr="Račka Duc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24128" y="2204864"/>
            <a:ext cx="1440160" cy="1440160"/>
          </a:xfrm>
          <a:prstGeom prst="rect">
            <a:avLst/>
          </a:prstGeom>
          <a:noFill/>
        </p:spPr>
      </p:pic>
      <p:pic>
        <p:nvPicPr>
          <p:cNvPr id="17" name="Picture 6" descr="Račka Duc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2276872"/>
            <a:ext cx="1440160" cy="1440160"/>
          </a:xfrm>
          <a:prstGeom prst="rect">
            <a:avLst/>
          </a:prstGeom>
          <a:noFill/>
        </p:spPr>
      </p:pic>
      <p:sp>
        <p:nvSpPr>
          <p:cNvPr id="18" name="PoljeZBesedilom 17"/>
          <p:cNvSpPr txBox="1"/>
          <p:nvPr/>
        </p:nvSpPr>
        <p:spPr>
          <a:xfrm>
            <a:off x="168726" y="4653136"/>
            <a:ext cx="807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RECI</a:t>
            </a:r>
            <a:endParaRPr lang="sl-SI" dirty="0"/>
          </a:p>
        </p:txBody>
      </p:sp>
      <p:pic>
        <p:nvPicPr>
          <p:cNvPr id="19" name="Picture 2" descr="Egiptovska mau mačka - Mucek.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698" y="4149080"/>
            <a:ext cx="951997" cy="1512168"/>
          </a:xfrm>
          <a:prstGeom prst="rect">
            <a:avLst/>
          </a:prstGeom>
          <a:noFill/>
        </p:spPr>
      </p:pic>
      <p:pic>
        <p:nvPicPr>
          <p:cNvPr id="20" name="Picture 2" descr="Egiptovska mau mačka - Mucek.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149080"/>
            <a:ext cx="951997" cy="1512168"/>
          </a:xfrm>
          <a:prstGeom prst="rect">
            <a:avLst/>
          </a:prstGeom>
          <a:noFill/>
        </p:spPr>
      </p:pic>
      <p:pic>
        <p:nvPicPr>
          <p:cNvPr id="21" name="Picture 2" descr="Egiptovska mau mačka - Mucek.s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149080"/>
            <a:ext cx="951997" cy="1512168"/>
          </a:xfrm>
          <a:prstGeom prst="rect">
            <a:avLst/>
          </a:prstGeom>
          <a:noFill/>
        </p:spPr>
      </p:pic>
      <p:sp>
        <p:nvSpPr>
          <p:cNvPr id="22" name="PoljeZBesedilom 21"/>
          <p:cNvSpPr txBox="1"/>
          <p:nvPr/>
        </p:nvSpPr>
        <p:spPr>
          <a:xfrm>
            <a:off x="3723797" y="4653136"/>
            <a:ext cx="920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, TI SI</a:t>
            </a:r>
            <a:endParaRPr lang="sl-SI" dirty="0"/>
          </a:p>
        </p:txBody>
      </p:sp>
      <p:pic>
        <p:nvPicPr>
          <p:cNvPr id="16392" name="Picture 8" descr="TEHNIKE KVAČKANJA | UNI-KA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4437112"/>
            <a:ext cx="1513646" cy="1008112"/>
          </a:xfrm>
          <a:prstGeom prst="rect">
            <a:avLst/>
          </a:prstGeom>
          <a:noFill/>
        </p:spPr>
      </p:pic>
      <p:pic>
        <p:nvPicPr>
          <p:cNvPr id="24" name="Picture 8" descr="TEHNIKE KVAČKANJA | UNI-KA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4581128"/>
            <a:ext cx="1513646" cy="1008112"/>
          </a:xfrm>
          <a:prstGeom prst="rect">
            <a:avLst/>
          </a:prstGeom>
          <a:noFill/>
        </p:spPr>
      </p:pic>
      <p:pic>
        <p:nvPicPr>
          <p:cNvPr id="25" name="Picture 8" descr="TEHNIKE KVAČKANJA | UNI-KA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4509120"/>
            <a:ext cx="1513646" cy="1008112"/>
          </a:xfrm>
          <a:prstGeom prst="rect">
            <a:avLst/>
          </a:prstGeom>
          <a:noFill/>
        </p:spPr>
      </p:pic>
      <p:pic>
        <p:nvPicPr>
          <p:cNvPr id="27" name="~PP3239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43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7544" y="9807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RECI</a:t>
            </a:r>
            <a:endParaRPr lang="sl-SI" dirty="0"/>
          </a:p>
        </p:txBody>
      </p:sp>
      <p:pic>
        <p:nvPicPr>
          <p:cNvPr id="2050" name="Picture 2" descr="http://1.bp.blogspot.com/_noCMNx_tDx4/S0u35P3_4wI/AAAAAAAAAqA/FLKwgVJnZMM/s400/garfield-9063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331640" y="764704"/>
            <a:ext cx="984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ttp://1.bp.blogspot.com/_noCMNx_tDx4/S0u35P3_4wI/AAAAAAAAAqA/FLKwgVJnZMM/s400/garfield-9063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483768" y="764704"/>
            <a:ext cx="984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1.bp.blogspot.com/_noCMNx_tDx4/S0u35P3_4wI/AAAAAAAAAqA/FLKwgVJnZMM/s400/garfield-9063.gif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563888" y="836712"/>
            <a:ext cx="984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jeZBesedilom 5"/>
          <p:cNvSpPr txBox="1"/>
          <p:nvPr/>
        </p:nvSpPr>
        <p:spPr>
          <a:xfrm>
            <a:off x="4860032" y="9807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, TI SI</a:t>
            </a:r>
            <a:endParaRPr lang="sl-SI" dirty="0"/>
          </a:p>
        </p:txBody>
      </p:sp>
      <p:pic>
        <p:nvPicPr>
          <p:cNvPr id="2053" name="Picture 5" descr="http://www.clipartheaven.com/clipart/sports/cartoons_(d_-_q)/football_-_pants.gif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5580112" y="764704"/>
            <a:ext cx="8636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http://www.clipartheaven.com/clipart/sports/cartoons_(d_-_q)/football_-_pants.gif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660232" y="764704"/>
            <a:ext cx="8636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http://www.clipartheaven.com/clipart/sports/cartoons_(d_-_q)/football_-_pants.gif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740352" y="764704"/>
            <a:ext cx="8636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oljeZBesedilom 9"/>
          <p:cNvSpPr txBox="1"/>
          <p:nvPr/>
        </p:nvSpPr>
        <p:spPr>
          <a:xfrm>
            <a:off x="637959" y="3497795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smtClean="0"/>
              <a:t>RECI </a:t>
            </a:r>
            <a:endParaRPr lang="sl-SI" sz="3200" dirty="0"/>
          </a:p>
        </p:txBody>
      </p:sp>
      <p:pic>
        <p:nvPicPr>
          <p:cNvPr id="2056" name="Slika 4" descr="http://www.dreamstime.com/mouse-vector-clip-art--thumb358079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95736" y="2852936"/>
            <a:ext cx="1440160" cy="187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oljeZBesedilom 11"/>
          <p:cNvSpPr txBox="1"/>
          <p:nvPr/>
        </p:nvSpPr>
        <p:spPr>
          <a:xfrm>
            <a:off x="3921440" y="340792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, TI</a:t>
            </a:r>
            <a:endParaRPr lang="sl-SI" sz="3600" dirty="0"/>
          </a:p>
        </p:txBody>
      </p:sp>
      <p:pic>
        <p:nvPicPr>
          <p:cNvPr id="2057" name="Picture 9" descr="http://www.arthursclipart.org/children/togethercol/catch.gif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5073320" y="2852936"/>
            <a:ext cx="2018712" cy="173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oljeZBesedilom 13"/>
          <p:cNvSpPr txBox="1"/>
          <p:nvPr/>
        </p:nvSpPr>
        <p:spPr>
          <a:xfrm>
            <a:off x="7380312" y="386104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dirty="0" smtClean="0"/>
              <a:t>.</a:t>
            </a:r>
            <a:endParaRPr lang="sl-SI" sz="3600" dirty="0"/>
          </a:p>
        </p:txBody>
      </p:sp>
      <p:pic>
        <p:nvPicPr>
          <p:cNvPr id="18" name="~PP236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5152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slovni izid">
  <a:themeElements>
    <a:clrScheme name="Poslovni izi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oslovni izi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slovni izi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</TotalTime>
  <Words>35</Words>
  <Application>Microsoft Office PowerPoint</Application>
  <PresentationFormat>Diaprojekcija na zaslonu (4:3)</PresentationFormat>
  <Paragraphs>15</Paragraphs>
  <Slides>3</Slides>
  <Notes>0</Notes>
  <HiddenSlides>0</HiddenSlides>
  <MMClips>2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Franklin Gothic Book</vt:lpstr>
      <vt:lpstr>Perpetua</vt:lpstr>
      <vt:lpstr>Wingdings 2</vt:lpstr>
      <vt:lpstr>Poslovni izid</vt:lpstr>
      <vt:lpstr>MAČKA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MAČKA</dc:title>
  <dc:creator>Maja</dc:creator>
  <cp:lastModifiedBy>Petra Malešič</cp:lastModifiedBy>
  <cp:revision>14</cp:revision>
  <dcterms:created xsi:type="dcterms:W3CDTF">2020-04-15T07:40:11Z</dcterms:created>
  <dcterms:modified xsi:type="dcterms:W3CDTF">2020-04-15T11:01:33Z</dcterms:modified>
</cp:coreProperties>
</file>