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avokotni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jeni pravokotni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l-SI" smtClean="0"/>
              <a:t>Kliknite, če želite urediti slog podnaslova matrice</a:t>
            </a:r>
            <a:endParaRPr kumimoji="0" lang="en-US"/>
          </a:p>
        </p:txBody>
      </p:sp>
      <p:sp>
        <p:nvSpPr>
          <p:cNvPr id="28" name="Ograda datum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EA25-0B47-42ED-9414-2AD7ED64FC16}" type="datetimeFigureOut">
              <a:rPr lang="sl-SI" smtClean="0"/>
              <a:pPr/>
              <a:t>15. 04. 2020</a:t>
            </a:fld>
            <a:endParaRPr lang="sl-SI"/>
          </a:p>
        </p:txBody>
      </p:sp>
      <p:sp>
        <p:nvSpPr>
          <p:cNvPr id="17" name="Ograda no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29" name="Ograda številke diapozitiva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D4B8EB9-CD5D-4D5B-ADD4-C8538712C3C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7" name="Pravokotni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avokotni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avokotni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EA25-0B47-42ED-9414-2AD7ED64FC16}" type="datetimeFigureOut">
              <a:rPr lang="sl-SI" smtClean="0"/>
              <a:pPr/>
              <a:t>15. 04. 2020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8EB9-CD5D-4D5B-ADD4-C8538712C3C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EA25-0B47-42ED-9414-2AD7ED64FC16}" type="datetimeFigureOut">
              <a:rPr lang="sl-SI" smtClean="0"/>
              <a:pPr/>
              <a:t>15. 04. 2020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8EB9-CD5D-4D5B-ADD4-C8538712C3C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EA25-0B47-42ED-9414-2AD7ED64FC16}" type="datetimeFigureOut">
              <a:rPr lang="sl-SI" smtClean="0"/>
              <a:pPr/>
              <a:t>15. 04. 2020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8EB9-CD5D-4D5B-ADD4-C8538712C3C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8" name="Ograda vsebine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kotni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jeni pravokotni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EA25-0B47-42ED-9414-2AD7ED64FC16}" type="datetimeFigureOut">
              <a:rPr lang="sl-SI" smtClean="0"/>
              <a:pPr/>
              <a:t>15. 04. 2020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sl-SI"/>
          </a:p>
        </p:txBody>
      </p:sp>
      <p:sp>
        <p:nvSpPr>
          <p:cNvPr id="7" name="Pravokotni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avokotni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avokotni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4B8EB9-CD5D-4D5B-ADD4-C8538712C3C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EA25-0B47-42ED-9414-2AD7ED64FC16}" type="datetimeFigureOut">
              <a:rPr lang="sl-SI" smtClean="0"/>
              <a:pPr/>
              <a:t>15. 04. 2020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8EB9-CD5D-4D5B-ADD4-C8538712C3C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9" name="Ograda vsebine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1" name="Ograda vsebine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EA25-0B47-42ED-9414-2AD7ED64FC16}" type="datetimeFigureOut">
              <a:rPr lang="sl-SI" smtClean="0"/>
              <a:pPr/>
              <a:t>15. 04. 2020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8EB9-CD5D-4D5B-ADD4-C8538712C3C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  <p:sp>
        <p:nvSpPr>
          <p:cNvPr id="13" name="Ograda vsebine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EA25-0B47-42ED-9414-2AD7ED64FC16}" type="datetimeFigureOut">
              <a:rPr lang="sl-SI" smtClean="0"/>
              <a:pPr/>
              <a:t>15. 04. 2020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8EB9-CD5D-4D5B-ADD4-C8538712C3C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EA25-0B47-42ED-9414-2AD7ED64FC16}" type="datetimeFigureOut">
              <a:rPr lang="sl-SI" smtClean="0"/>
              <a:pPr/>
              <a:t>15. 04. 2020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8EB9-CD5D-4D5B-ADD4-C8538712C3C4}" type="slidenum">
              <a:rPr lang="sl-SI" smtClean="0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avokotni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jeni pravokotni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EA25-0B47-42ED-9414-2AD7ED64FC16}" type="datetimeFigureOut">
              <a:rPr lang="sl-SI" smtClean="0"/>
              <a:pPr/>
              <a:t>15. 04. 2020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B8EB9-CD5D-4D5B-ADD4-C8538712C3C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Ograda vsebine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sl-SI" smtClean="0"/>
              <a:t>Kliknite, če želite urediti sloge besedila matrice</a:t>
            </a:r>
          </a:p>
          <a:p>
            <a:pPr lvl="1" eaLnBrk="1" latinLnBrk="0" hangingPunct="1"/>
            <a:r>
              <a:rPr lang="sl-SI" smtClean="0"/>
              <a:t>Druga raven</a:t>
            </a:r>
          </a:p>
          <a:p>
            <a:pPr lvl="2" eaLnBrk="1" latinLnBrk="0" hangingPunct="1"/>
            <a:r>
              <a:rPr lang="sl-SI" smtClean="0"/>
              <a:t>Tretja raven</a:t>
            </a:r>
          </a:p>
          <a:p>
            <a:pPr lvl="3" eaLnBrk="1" latinLnBrk="0" hangingPunct="1"/>
            <a:r>
              <a:rPr lang="sl-SI" smtClean="0"/>
              <a:t>Četrta raven</a:t>
            </a:r>
          </a:p>
          <a:p>
            <a:pPr lvl="4" eaLnBrk="1" latinLnBrk="0" hangingPunct="1"/>
            <a:r>
              <a:rPr lang="sl-SI" smtClean="0"/>
              <a:t>Peta raven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AEA25-0B47-42ED-9414-2AD7ED64FC16}" type="datetimeFigureOut">
              <a:rPr lang="sl-SI" smtClean="0"/>
              <a:pPr/>
              <a:t>15. 04. 2020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D4B8EB9-CD5D-4D5B-ADD4-C8538712C3C4}" type="slidenum">
              <a:rPr lang="sl-SI" smtClean="0"/>
              <a:pPr/>
              <a:t>‹#›</a:t>
            </a:fld>
            <a:endParaRPr lang="sl-SI"/>
          </a:p>
        </p:txBody>
      </p:sp>
      <p:sp>
        <p:nvSpPr>
          <p:cNvPr id="11" name="Pravokotni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kotni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avokotni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sl-SI" smtClean="0"/>
              <a:t>Kliknite ikono, če želite dodati sliko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kotni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jeni pravokotni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Ograda naslova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sl-SI" smtClean="0"/>
              <a:t>Kliknite, če želite urediti slog naslova matrice</a:t>
            </a:r>
            <a:endParaRPr kumimoji="0" lang="en-US"/>
          </a:p>
        </p:txBody>
      </p:sp>
      <p:sp>
        <p:nvSpPr>
          <p:cNvPr id="13" name="Ograda besedila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sl-SI" smtClean="0"/>
              <a:t>Kliknite, če želite urediti sloge besedila matrice</a:t>
            </a:r>
          </a:p>
          <a:p>
            <a:pPr lvl="1" eaLnBrk="1" latinLnBrk="0" hangingPunct="1"/>
            <a:r>
              <a:rPr kumimoji="0" lang="sl-SI" smtClean="0"/>
              <a:t>Druga raven</a:t>
            </a:r>
          </a:p>
          <a:p>
            <a:pPr lvl="2" eaLnBrk="1" latinLnBrk="0" hangingPunct="1"/>
            <a:r>
              <a:rPr kumimoji="0" lang="sl-SI" smtClean="0"/>
              <a:t>Tretja raven</a:t>
            </a:r>
          </a:p>
          <a:p>
            <a:pPr lvl="3" eaLnBrk="1" latinLnBrk="0" hangingPunct="1"/>
            <a:r>
              <a:rPr kumimoji="0" lang="sl-SI" smtClean="0"/>
              <a:t>Četrta raven</a:t>
            </a:r>
          </a:p>
          <a:p>
            <a:pPr lvl="4" eaLnBrk="1" latinLnBrk="0" hangingPunct="1"/>
            <a:r>
              <a:rPr kumimoji="0" lang="sl-SI" smtClean="0"/>
              <a:t>Peta raven</a:t>
            </a:r>
            <a:endParaRPr kumimoji="0" lang="en-US"/>
          </a:p>
        </p:txBody>
      </p:sp>
      <p:sp>
        <p:nvSpPr>
          <p:cNvPr id="14" name="Ograda datuma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C6AEA25-0B47-42ED-9414-2AD7ED64FC16}" type="datetimeFigureOut">
              <a:rPr lang="sl-SI" smtClean="0"/>
              <a:pPr/>
              <a:t>15. 04. 2020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l-SI"/>
          </a:p>
        </p:txBody>
      </p:sp>
      <p:sp>
        <p:nvSpPr>
          <p:cNvPr id="23" name="Ograda številke diapozitiva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D4B8EB9-CD5D-4D5B-ADD4-C8538712C3C4}" type="slidenum">
              <a:rPr lang="sl-SI" smtClean="0"/>
              <a:pPr/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jpeg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slideLayout" Target="../slideLayouts/slideLayout7.xml"/><Relationship Id="rId7" Type="http://schemas.openxmlformats.org/officeDocument/2006/relationships/image" Target="http://www.clipartheaven.com/clipart/sports/cartoons_(d_-_q)/football_-_pants.gif" TargetMode="Externa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6" Type="http://schemas.openxmlformats.org/officeDocument/2006/relationships/image" Target="../media/image9.png"/><Relationship Id="rId11" Type="http://schemas.openxmlformats.org/officeDocument/2006/relationships/image" Target="../media/image7.png"/><Relationship Id="rId5" Type="http://schemas.openxmlformats.org/officeDocument/2006/relationships/image" Target="http://1.bp.blogspot.com/_noCMNx_tDx4/S0u35P3_4wI/AAAAAAAAAqA/FLKwgVJnZMM/s400/garfield-9063.gif" TargetMode="External"/><Relationship Id="rId10" Type="http://schemas.openxmlformats.org/officeDocument/2006/relationships/image" Target="http://www.arthursclipart.org/children/togethercol/catch.gif" TargetMode="External"/><Relationship Id="rId4" Type="http://schemas.openxmlformats.org/officeDocument/2006/relationships/image" Target="../media/image8.gif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Dane Zajc, Mirko </a:t>
            </a:r>
            <a:r>
              <a:rPr lang="sl-SI" dirty="0" err="1" smtClean="0"/>
              <a:t>Slosar</a:t>
            </a:r>
            <a:endParaRPr lang="sl-SI" dirty="0"/>
          </a:p>
        </p:txBody>
      </p:sp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MAČKA</a:t>
            </a:r>
            <a:endParaRPr lang="sl-SI" dirty="0"/>
          </a:p>
        </p:txBody>
      </p:sp>
      <p:pic>
        <p:nvPicPr>
          <p:cNvPr id="3074" name="Slika 1" descr="http://www.animalclipart.net/animal_clipart_images/cute_kitty_face_0515-1102-0614-5930_SM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268760"/>
            <a:ext cx="1900237" cy="188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oljeZBesedilom 3"/>
          <p:cNvSpPr txBox="1"/>
          <p:nvPr/>
        </p:nvSpPr>
        <p:spPr>
          <a:xfrm>
            <a:off x="3395306" y="5025045"/>
            <a:ext cx="22009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400" dirty="0" smtClean="0"/>
              <a:t>GLASBENA UMETNOST</a:t>
            </a:r>
          </a:p>
          <a:p>
            <a:r>
              <a:rPr lang="sl-SI" sz="1400" dirty="0" smtClean="0"/>
              <a:t>ČETRTEK, 16. 4. 2020</a:t>
            </a:r>
            <a:endParaRPr lang="sl-SI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68726" y="868070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RECI</a:t>
            </a:r>
            <a:endParaRPr lang="sl-SI" dirty="0"/>
          </a:p>
        </p:txBody>
      </p:sp>
      <p:pic>
        <p:nvPicPr>
          <p:cNvPr id="16386" name="Picture 2" descr="Egiptovska mau mačka - Mucek.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6474" y="377832"/>
            <a:ext cx="951997" cy="1512168"/>
          </a:xfrm>
          <a:prstGeom prst="rect">
            <a:avLst/>
          </a:prstGeom>
          <a:noFill/>
        </p:spPr>
      </p:pic>
      <p:pic>
        <p:nvPicPr>
          <p:cNvPr id="4" name="Picture 2" descr="Egiptovska mau mačka - Mucek.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3688" y="332656"/>
            <a:ext cx="951997" cy="1512168"/>
          </a:xfrm>
          <a:prstGeom prst="rect">
            <a:avLst/>
          </a:prstGeom>
          <a:noFill/>
        </p:spPr>
      </p:pic>
      <p:pic>
        <p:nvPicPr>
          <p:cNvPr id="5" name="Picture 2" descr="Egiptovska mau mačka - Mucek.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99792" y="332656"/>
            <a:ext cx="951997" cy="1512168"/>
          </a:xfrm>
          <a:prstGeom prst="rect">
            <a:avLst/>
          </a:prstGeom>
          <a:noFill/>
        </p:spPr>
      </p:pic>
      <p:sp>
        <p:nvSpPr>
          <p:cNvPr id="6" name="PoljeZBesedilom 5"/>
          <p:cNvSpPr txBox="1"/>
          <p:nvPr/>
        </p:nvSpPr>
        <p:spPr>
          <a:xfrm>
            <a:off x="3779912" y="836712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, TI SI</a:t>
            </a:r>
            <a:endParaRPr lang="sl-SI" dirty="0"/>
          </a:p>
        </p:txBody>
      </p:sp>
      <p:pic>
        <p:nvPicPr>
          <p:cNvPr id="16388" name="Picture 4" descr="mačja tačka by suzana gabršček (@suzi) | Galerija - Slo-Foto.ne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4008" y="764704"/>
            <a:ext cx="1074440" cy="805830"/>
          </a:xfrm>
          <a:prstGeom prst="rect">
            <a:avLst/>
          </a:prstGeom>
          <a:noFill/>
        </p:spPr>
      </p:pic>
      <p:pic>
        <p:nvPicPr>
          <p:cNvPr id="8" name="Picture 4" descr="mačja tačka by suzana gabršček (@suzi) | Galerija - Slo-Foto.ne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6136" y="764704"/>
            <a:ext cx="1074440" cy="805830"/>
          </a:xfrm>
          <a:prstGeom prst="rect">
            <a:avLst/>
          </a:prstGeom>
          <a:noFill/>
        </p:spPr>
      </p:pic>
      <p:pic>
        <p:nvPicPr>
          <p:cNvPr id="9" name="Picture 4" descr="mačja tačka by suzana gabršček (@suzi) | Galerija - Slo-Foto.net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20272" y="764704"/>
            <a:ext cx="1074440" cy="805830"/>
          </a:xfrm>
          <a:prstGeom prst="rect">
            <a:avLst/>
          </a:prstGeom>
          <a:noFill/>
        </p:spPr>
      </p:pic>
      <p:sp>
        <p:nvSpPr>
          <p:cNvPr id="10" name="PoljeZBesedilom 9"/>
          <p:cNvSpPr txBox="1"/>
          <p:nvPr/>
        </p:nvSpPr>
        <p:spPr>
          <a:xfrm>
            <a:off x="84840" y="2627620"/>
            <a:ext cx="8533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RECI</a:t>
            </a:r>
            <a:endParaRPr lang="sl-SI" dirty="0"/>
          </a:p>
        </p:txBody>
      </p:sp>
      <p:pic>
        <p:nvPicPr>
          <p:cNvPr id="11" name="Picture 2" descr="Egiptovska mau mačka - Mucek.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2204864"/>
            <a:ext cx="951997" cy="1512168"/>
          </a:xfrm>
          <a:prstGeom prst="rect">
            <a:avLst/>
          </a:prstGeom>
          <a:noFill/>
        </p:spPr>
      </p:pic>
      <p:pic>
        <p:nvPicPr>
          <p:cNvPr id="12" name="Picture 2" descr="Egiptovska mau mačka - Mucek.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2204864"/>
            <a:ext cx="951997" cy="1512168"/>
          </a:xfrm>
          <a:prstGeom prst="rect">
            <a:avLst/>
          </a:prstGeom>
          <a:noFill/>
        </p:spPr>
      </p:pic>
      <p:pic>
        <p:nvPicPr>
          <p:cNvPr id="13" name="Picture 2" descr="Egiptovska mau mačka - Mucek.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2276872"/>
            <a:ext cx="951997" cy="1512168"/>
          </a:xfrm>
          <a:prstGeom prst="rect">
            <a:avLst/>
          </a:prstGeom>
          <a:noFill/>
        </p:spPr>
      </p:pic>
      <p:sp>
        <p:nvSpPr>
          <p:cNvPr id="14" name="PoljeZBesedilom 13"/>
          <p:cNvSpPr txBox="1"/>
          <p:nvPr/>
        </p:nvSpPr>
        <p:spPr>
          <a:xfrm>
            <a:off x="3563888" y="2708920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, TI SI</a:t>
            </a:r>
            <a:endParaRPr lang="sl-SI" dirty="0"/>
          </a:p>
        </p:txBody>
      </p:sp>
      <p:pic>
        <p:nvPicPr>
          <p:cNvPr id="16390" name="Picture 6" descr="Račka Duc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55976" y="2204864"/>
            <a:ext cx="1440160" cy="1440160"/>
          </a:xfrm>
          <a:prstGeom prst="rect">
            <a:avLst/>
          </a:prstGeom>
          <a:noFill/>
        </p:spPr>
      </p:pic>
      <p:pic>
        <p:nvPicPr>
          <p:cNvPr id="16" name="Picture 6" descr="Račka Duc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724128" y="2204864"/>
            <a:ext cx="1440160" cy="1440160"/>
          </a:xfrm>
          <a:prstGeom prst="rect">
            <a:avLst/>
          </a:prstGeom>
          <a:noFill/>
        </p:spPr>
      </p:pic>
      <p:pic>
        <p:nvPicPr>
          <p:cNvPr id="17" name="Picture 6" descr="Račka Duck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2276872"/>
            <a:ext cx="1440160" cy="1440160"/>
          </a:xfrm>
          <a:prstGeom prst="rect">
            <a:avLst/>
          </a:prstGeom>
          <a:noFill/>
        </p:spPr>
      </p:pic>
      <p:sp>
        <p:nvSpPr>
          <p:cNvPr id="18" name="PoljeZBesedilom 17"/>
          <p:cNvSpPr txBox="1"/>
          <p:nvPr/>
        </p:nvSpPr>
        <p:spPr>
          <a:xfrm>
            <a:off x="168726" y="4653136"/>
            <a:ext cx="8079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RECI</a:t>
            </a:r>
            <a:endParaRPr lang="sl-SI" dirty="0"/>
          </a:p>
        </p:txBody>
      </p:sp>
      <p:pic>
        <p:nvPicPr>
          <p:cNvPr id="19" name="Picture 2" descr="Egiptovska mau mačka - Mucek.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3698" y="4149080"/>
            <a:ext cx="951997" cy="1512168"/>
          </a:xfrm>
          <a:prstGeom prst="rect">
            <a:avLst/>
          </a:prstGeom>
          <a:noFill/>
        </p:spPr>
      </p:pic>
      <p:pic>
        <p:nvPicPr>
          <p:cNvPr id="20" name="Picture 2" descr="Egiptovska mau mačka - Mucek.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7704" y="4149080"/>
            <a:ext cx="951997" cy="1512168"/>
          </a:xfrm>
          <a:prstGeom prst="rect">
            <a:avLst/>
          </a:prstGeom>
          <a:noFill/>
        </p:spPr>
      </p:pic>
      <p:pic>
        <p:nvPicPr>
          <p:cNvPr id="21" name="Picture 2" descr="Egiptovska mau mačka - Mucek.si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71800" y="4149080"/>
            <a:ext cx="951997" cy="1512168"/>
          </a:xfrm>
          <a:prstGeom prst="rect">
            <a:avLst/>
          </a:prstGeom>
          <a:noFill/>
        </p:spPr>
      </p:pic>
      <p:sp>
        <p:nvSpPr>
          <p:cNvPr id="22" name="PoljeZBesedilom 21"/>
          <p:cNvSpPr txBox="1"/>
          <p:nvPr/>
        </p:nvSpPr>
        <p:spPr>
          <a:xfrm>
            <a:off x="3723797" y="4653136"/>
            <a:ext cx="9202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, TI SI</a:t>
            </a:r>
            <a:endParaRPr lang="sl-SI" dirty="0"/>
          </a:p>
        </p:txBody>
      </p:sp>
      <p:pic>
        <p:nvPicPr>
          <p:cNvPr id="16392" name="Picture 8" descr="TEHNIKE KVAČKANJA | UNI-KA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99992" y="4437112"/>
            <a:ext cx="1513646" cy="1008112"/>
          </a:xfrm>
          <a:prstGeom prst="rect">
            <a:avLst/>
          </a:prstGeom>
          <a:noFill/>
        </p:spPr>
      </p:pic>
      <p:pic>
        <p:nvPicPr>
          <p:cNvPr id="24" name="Picture 8" descr="TEHNIKE KVAČKANJA | UNI-KA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84168" y="4581128"/>
            <a:ext cx="1513646" cy="1008112"/>
          </a:xfrm>
          <a:prstGeom prst="rect">
            <a:avLst/>
          </a:prstGeom>
          <a:noFill/>
        </p:spPr>
      </p:pic>
      <p:pic>
        <p:nvPicPr>
          <p:cNvPr id="25" name="Picture 8" descr="TEHNIKE KVAČKANJA | UNI-KAT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52320" y="4509120"/>
            <a:ext cx="1513646" cy="1008112"/>
          </a:xfrm>
          <a:prstGeom prst="rect">
            <a:avLst/>
          </a:prstGeom>
          <a:noFill/>
        </p:spPr>
      </p:pic>
      <p:pic>
        <p:nvPicPr>
          <p:cNvPr id="27" name="~PP3239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2434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467544" y="98072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RECI</a:t>
            </a:r>
            <a:endParaRPr lang="sl-SI" dirty="0"/>
          </a:p>
        </p:txBody>
      </p:sp>
      <p:pic>
        <p:nvPicPr>
          <p:cNvPr id="2050" name="Picture 2" descr="http://1.bp.blogspot.com/_noCMNx_tDx4/S0u35P3_4wI/AAAAAAAAAqA/FLKwgVJnZMM/s400/garfield-9063.gif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1331640" y="764704"/>
            <a:ext cx="9842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http://1.bp.blogspot.com/_noCMNx_tDx4/S0u35P3_4wI/AAAAAAAAAqA/FLKwgVJnZMM/s400/garfield-9063.gif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2483768" y="764704"/>
            <a:ext cx="9842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 descr="http://1.bp.blogspot.com/_noCMNx_tDx4/S0u35P3_4wI/AAAAAAAAAqA/FLKwgVJnZMM/s400/garfield-9063.gif"/>
          <p:cNvPicPr>
            <a:picLocks noChangeAspect="1" noChangeArrowheads="1"/>
          </p:cNvPicPr>
          <p:nvPr/>
        </p:nvPicPr>
        <p:blipFill>
          <a:blip r:embed="rId4" r:link="rId5" cstate="print"/>
          <a:srcRect/>
          <a:stretch>
            <a:fillRect/>
          </a:stretch>
        </p:blipFill>
        <p:spPr bwMode="auto">
          <a:xfrm>
            <a:off x="3563888" y="836712"/>
            <a:ext cx="98425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PoljeZBesedilom 5"/>
          <p:cNvSpPr txBox="1"/>
          <p:nvPr/>
        </p:nvSpPr>
        <p:spPr>
          <a:xfrm>
            <a:off x="4860032" y="980728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, TI SI</a:t>
            </a:r>
            <a:endParaRPr lang="sl-SI" dirty="0"/>
          </a:p>
        </p:txBody>
      </p:sp>
      <p:pic>
        <p:nvPicPr>
          <p:cNvPr id="2053" name="Picture 5" descr="http://www.clipartheaven.com/clipart/sports/cartoons_(d_-_q)/football_-_pants.gif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5580112" y="764704"/>
            <a:ext cx="8636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 descr="http://www.clipartheaven.com/clipart/sports/cartoons_(d_-_q)/football_-_pants.gif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6660232" y="764704"/>
            <a:ext cx="8636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 descr="http://www.clipartheaven.com/clipart/sports/cartoons_(d_-_q)/football_-_pants.gif"/>
          <p:cNvPicPr>
            <a:picLocks noChangeAspect="1" noChangeArrowheads="1"/>
          </p:cNvPicPr>
          <p:nvPr/>
        </p:nvPicPr>
        <p:blipFill>
          <a:blip r:embed="rId6" r:link="rId7" cstate="print"/>
          <a:srcRect/>
          <a:stretch>
            <a:fillRect/>
          </a:stretch>
        </p:blipFill>
        <p:spPr bwMode="auto">
          <a:xfrm>
            <a:off x="7740352" y="764704"/>
            <a:ext cx="863600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PoljeZBesedilom 9"/>
          <p:cNvSpPr txBox="1"/>
          <p:nvPr/>
        </p:nvSpPr>
        <p:spPr>
          <a:xfrm>
            <a:off x="637959" y="3497795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200" dirty="0" smtClean="0"/>
              <a:t>RECI </a:t>
            </a:r>
            <a:endParaRPr lang="sl-SI" sz="3200" dirty="0"/>
          </a:p>
        </p:txBody>
      </p:sp>
      <p:pic>
        <p:nvPicPr>
          <p:cNvPr id="2056" name="Slika 4" descr="http://www.dreamstime.com/mouse-vector-clip-art--thumb3580798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195736" y="2852936"/>
            <a:ext cx="1440160" cy="187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PoljeZBesedilom 11"/>
          <p:cNvSpPr txBox="1"/>
          <p:nvPr/>
        </p:nvSpPr>
        <p:spPr>
          <a:xfrm>
            <a:off x="3921440" y="3407924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 smtClean="0"/>
              <a:t>, TI</a:t>
            </a:r>
            <a:endParaRPr lang="sl-SI" sz="3600" dirty="0"/>
          </a:p>
        </p:txBody>
      </p:sp>
      <p:pic>
        <p:nvPicPr>
          <p:cNvPr id="2057" name="Picture 9" descr="http://www.arthursclipart.org/children/togethercol/catch.gif"/>
          <p:cNvPicPr>
            <a:picLocks noChangeAspect="1" noChangeArrowheads="1"/>
          </p:cNvPicPr>
          <p:nvPr/>
        </p:nvPicPr>
        <p:blipFill>
          <a:blip r:embed="rId9" r:link="rId10" cstate="print"/>
          <a:srcRect/>
          <a:stretch>
            <a:fillRect/>
          </a:stretch>
        </p:blipFill>
        <p:spPr bwMode="auto">
          <a:xfrm>
            <a:off x="5073320" y="2852936"/>
            <a:ext cx="2018712" cy="1739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PoljeZBesedilom 13"/>
          <p:cNvSpPr txBox="1"/>
          <p:nvPr/>
        </p:nvSpPr>
        <p:spPr>
          <a:xfrm>
            <a:off x="7380312" y="3861048"/>
            <a:ext cx="4320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3600" dirty="0" smtClean="0"/>
              <a:t>.</a:t>
            </a:r>
            <a:endParaRPr lang="sl-SI" sz="3600" dirty="0"/>
          </a:p>
        </p:txBody>
      </p:sp>
      <p:pic>
        <p:nvPicPr>
          <p:cNvPr id="18" name="~PP236.WAV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11" cstate="print"/>
          <a:stretch>
            <a:fillRect/>
          </a:stretch>
        </p:blipFill>
        <p:spPr>
          <a:xfrm>
            <a:off x="8632825" y="6346825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305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15152" showWhenStopped="0">
                <p:cTn id="7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8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slovni izid">
  <a:themeElements>
    <a:clrScheme name="Poslovni izi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oslovni izid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slovni izi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114</TotalTime>
  <Words>35</Words>
  <Application>Microsoft Office PowerPoint</Application>
  <PresentationFormat>Diaprojekcija na zaslonu (4:3)</PresentationFormat>
  <Paragraphs>15</Paragraphs>
  <Slides>3</Slides>
  <Notes>0</Notes>
  <HiddenSlides>0</HiddenSlides>
  <MMClips>2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3</vt:i4>
      </vt:variant>
    </vt:vector>
  </HeadingPairs>
  <TitlesOfParts>
    <vt:vector size="7" baseType="lpstr">
      <vt:lpstr>Franklin Gothic Book</vt:lpstr>
      <vt:lpstr>Perpetua</vt:lpstr>
      <vt:lpstr>Wingdings 2</vt:lpstr>
      <vt:lpstr>Poslovni izid</vt:lpstr>
      <vt:lpstr>MAČKA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MAČKA</dc:title>
  <dc:creator>Maja</dc:creator>
  <cp:lastModifiedBy>Petra Malešič</cp:lastModifiedBy>
  <cp:revision>14</cp:revision>
  <dcterms:created xsi:type="dcterms:W3CDTF">2020-04-15T07:40:11Z</dcterms:created>
  <dcterms:modified xsi:type="dcterms:W3CDTF">2020-04-15T11:01:33Z</dcterms:modified>
</cp:coreProperties>
</file>