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7" r:id="rId6"/>
    <p:sldId id="268" r:id="rId7"/>
    <p:sldId id="271" r:id="rId8"/>
    <p:sldId id="262" r:id="rId9"/>
    <p:sldId id="269" r:id="rId10"/>
    <p:sldId id="272" r:id="rId11"/>
    <p:sldId id="263" r:id="rId12"/>
    <p:sldId id="264" r:id="rId13"/>
    <p:sldId id="265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porabnik" initials="U" lastIdx="1" clrIdx="0">
    <p:extLst>
      <p:ext uri="{19B8F6BF-5375-455C-9EA6-DF929625EA0E}">
        <p15:presenceInfo xmlns:p15="http://schemas.microsoft.com/office/powerpoint/2012/main" userId="Uporab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FD47104-F2C8-4A00-93FE-660779286984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1788C93-E67E-4EA0-ADAA-AF04F78A6C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6334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7104-F2C8-4A00-93FE-660779286984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8C93-E67E-4EA0-ADAA-AF04F78A6C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927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7104-F2C8-4A00-93FE-660779286984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8C93-E67E-4EA0-ADAA-AF04F78A6C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353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7104-F2C8-4A00-93FE-660779286984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8C93-E67E-4EA0-ADAA-AF04F78A6C20}" type="slidenum">
              <a:rPr lang="sl-SI" smtClean="0"/>
              <a:t>‹#›</a:t>
            </a:fld>
            <a:endParaRPr lang="sl-SI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1080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7104-F2C8-4A00-93FE-660779286984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8C93-E67E-4EA0-ADAA-AF04F78A6C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1784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7104-F2C8-4A00-93FE-660779286984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8C93-E67E-4EA0-ADAA-AF04F78A6C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653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7104-F2C8-4A00-93FE-660779286984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8C93-E67E-4EA0-ADAA-AF04F78A6C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7851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7104-F2C8-4A00-93FE-660779286984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8C93-E67E-4EA0-ADAA-AF04F78A6C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3830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7104-F2C8-4A00-93FE-660779286984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8C93-E67E-4EA0-ADAA-AF04F78A6C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432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7104-F2C8-4A00-93FE-660779286984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8C93-E67E-4EA0-ADAA-AF04F78A6C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816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7104-F2C8-4A00-93FE-660779286984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8C93-E67E-4EA0-ADAA-AF04F78A6C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053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7104-F2C8-4A00-93FE-660779286984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8C93-E67E-4EA0-ADAA-AF04F78A6C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255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7104-F2C8-4A00-93FE-660779286984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8C93-E67E-4EA0-ADAA-AF04F78A6C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8049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7104-F2C8-4A00-93FE-660779286984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8C93-E67E-4EA0-ADAA-AF04F78A6C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341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7104-F2C8-4A00-93FE-660779286984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8C93-E67E-4EA0-ADAA-AF04F78A6C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931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7104-F2C8-4A00-93FE-660779286984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8C93-E67E-4EA0-ADAA-AF04F78A6C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6809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7104-F2C8-4A00-93FE-660779286984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8C93-E67E-4EA0-ADAA-AF04F78A6C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6243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47104-F2C8-4A00-93FE-660779286984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88C93-E67E-4EA0-ADAA-AF04F78A6C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98874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sr.wikipedia.org/sr-el/%D0%9F%D0%B0%D0%BF%D0%B0%D0%B3%D0%B0%D1%98%D0%B8" TargetMode="External"/><Relationship Id="rId3" Type="http://schemas.openxmlformats.org/officeDocument/2006/relationships/hyperlink" Target="http://sl.wikipedia.org/wiki/Zelenjava" TargetMode="External"/><Relationship Id="rId7" Type="http://schemas.openxmlformats.org/officeDocument/2006/relationships/image" Target="../media/image1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hr.wiktionary.org/wiki/majica" TargetMode="Externa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8A5682-794A-4A2D-AE21-27F66CDB72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9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DENAR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769CCD8-AAB1-4A28-9702-88050FC257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24303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249676-45BD-4C07-96BB-6874936C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1825DAC-1F44-4AB4-8A18-0A4E09BC3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161945"/>
          </a:xfrm>
        </p:spPr>
        <p:txBody>
          <a:bodyPr>
            <a:normAutofit/>
          </a:bodyPr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sz="4000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sl-SI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2 € + 2 € + 1 € = 5 € 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099" name="Slika 2" descr="2eur.jpg">
            <a:extLst>
              <a:ext uri="{FF2B5EF4-FFF2-40B4-BE49-F238E27FC236}">
                <a16:creationId xmlns:a16="http://schemas.microsoft.com/office/drawing/2014/main" id="{B1EDD812-F8C0-405A-A645-A922D4983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73" y="1874518"/>
            <a:ext cx="2185417" cy="218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Slika 58" descr="https://encrypted-tbn0.gstatic.com/images?q=tbn:ANd9GcQ2DnApPpItkS-7qJxU007yxsouNWBUsgl29JBTXDe55Tk8uK6R">
            <a:extLst>
              <a:ext uri="{FF2B5EF4-FFF2-40B4-BE49-F238E27FC236}">
                <a16:creationId xmlns:a16="http://schemas.microsoft.com/office/drawing/2014/main" id="{30197751-05D6-495C-A293-72AFD7D0E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770" y="2147888"/>
            <a:ext cx="1691637" cy="170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B8555970-3F83-499C-A0CF-F479D551F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30E000-63D8-4EB8-8D59-AA88AF31B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E01AD9-1739-4719-A66D-EA8FF6DA5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Slika 2" descr="2eur.jpg">
            <a:extLst>
              <a:ext uri="{FF2B5EF4-FFF2-40B4-BE49-F238E27FC236}">
                <a16:creationId xmlns:a16="http://schemas.microsoft.com/office/drawing/2014/main" id="{3E388DB8-4D7A-4241-9069-D3D200A1F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691" y="1815877"/>
            <a:ext cx="2185417" cy="218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556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367E6B-25C1-4BFC-AD55-E27A6801C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B7436EA-E19A-4F24-BE27-B582A91B2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310801"/>
          </a:xfrm>
        </p:spPr>
        <p:txBody>
          <a:bodyPr>
            <a:normAutofit/>
          </a:bodyPr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20 € + 10 € + 10 € = 40 €</a:t>
            </a:r>
          </a:p>
          <a:p>
            <a:endParaRPr lang="sl-SI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  <a:p>
            <a:endParaRPr lang="sl-SI" dirty="0"/>
          </a:p>
        </p:txBody>
      </p:sp>
      <p:pic>
        <p:nvPicPr>
          <p:cNvPr id="2050" name="irc_mi" descr="http://images.delcampe.com/img_large/auction/000/153/679/734_002.jpg">
            <a:extLst>
              <a:ext uri="{FF2B5EF4-FFF2-40B4-BE49-F238E27FC236}">
                <a16:creationId xmlns:a16="http://schemas.microsoft.com/office/drawing/2014/main" id="{196C2115-8207-4C17-9462-D008F29F6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3"/>
          <a:stretch>
            <a:fillRect/>
          </a:stretch>
        </p:blipFill>
        <p:spPr bwMode="auto">
          <a:xfrm>
            <a:off x="665202" y="1720730"/>
            <a:ext cx="3214811" cy="163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6C2FB64B-4E7D-478F-B211-E5E858DF7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71" y="1825625"/>
            <a:ext cx="2925127" cy="153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F217E070-1C42-4128-9505-30CAD0519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84B02D-2868-4246-B218-EDAA054EC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E83E9C-D0B2-4F50-9D68-88AC2C4D3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kumimoji="0" lang="sl-SI" altLang="sl-SI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05B1124E-B04C-4262-9EE2-1FA1D31DF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856" y="1825625"/>
            <a:ext cx="2925127" cy="153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860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825938-9E23-4087-8515-DCC7449F1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D30740C-BB75-446A-9459-4B3CFE2AA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98913"/>
          </a:xfrm>
        </p:spPr>
        <p:txBody>
          <a:bodyPr>
            <a:normAutofit/>
          </a:bodyPr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sz="3600" dirty="0"/>
              <a:t>                  </a:t>
            </a:r>
            <a:r>
              <a:rPr lang="sl-SI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10 € + 5 € + 2 € = 17 €</a:t>
            </a:r>
          </a:p>
          <a:p>
            <a:endParaRPr lang="sl-SI" dirty="0"/>
          </a:p>
        </p:txBody>
      </p:sp>
      <p:pic>
        <p:nvPicPr>
          <p:cNvPr id="3075" name="irc_mi" descr="http://openiazoch.zoznam.sk/img/notes/EUR10.jpg">
            <a:extLst>
              <a:ext uri="{FF2B5EF4-FFF2-40B4-BE49-F238E27FC236}">
                <a16:creationId xmlns:a16="http://schemas.microsoft.com/office/drawing/2014/main" id="{FBEAAD87-188A-404A-8E92-C02F8B5E5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118" y="1825625"/>
            <a:ext cx="3301413" cy="173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>
            <a:extLst>
              <a:ext uri="{FF2B5EF4-FFF2-40B4-BE49-F238E27FC236}">
                <a16:creationId xmlns:a16="http://schemas.microsoft.com/office/drawing/2014/main" id="{6BAA1281-5851-4EDC-8BB5-499942C70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27"/>
          <a:stretch>
            <a:fillRect/>
          </a:stretch>
        </p:blipFill>
        <p:spPr bwMode="auto">
          <a:xfrm>
            <a:off x="5083300" y="1882013"/>
            <a:ext cx="3301413" cy="167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Slika 2" descr="2eur.jpg">
            <a:extLst>
              <a:ext uri="{FF2B5EF4-FFF2-40B4-BE49-F238E27FC236}">
                <a16:creationId xmlns:a16="http://schemas.microsoft.com/office/drawing/2014/main" id="{D9BD32D4-A3CD-411B-BB8D-D34C22AAB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482" y="2020824"/>
            <a:ext cx="1408176" cy="140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D6254387-89F4-42C9-9EAB-1B18D7EEF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52FF3C-3341-4A35-999D-54BBBCFBB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7BB221-8165-442D-AC47-6876961FA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532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CC0C1F-EAB5-4A9D-8788-A458CE920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6593493-DF4B-4C36-B741-ABF12A139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119415"/>
          </a:xfrm>
        </p:spPr>
        <p:txBody>
          <a:bodyPr>
            <a:normAutofit/>
          </a:bodyPr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                </a:t>
            </a:r>
            <a:r>
              <a:rPr lang="sl-SI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20 € + 2 € + 2 € + 2 € = 26 €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5124" name="irc_mi" descr="http://images.delcampe.com/img_large/auction/000/153/679/734_002.jpg">
            <a:extLst>
              <a:ext uri="{FF2B5EF4-FFF2-40B4-BE49-F238E27FC236}">
                <a16:creationId xmlns:a16="http://schemas.microsoft.com/office/drawing/2014/main" id="{5B67B177-279D-4AFB-8DA2-A69F8F57E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3"/>
          <a:stretch>
            <a:fillRect/>
          </a:stretch>
        </p:blipFill>
        <p:spPr bwMode="auto">
          <a:xfrm>
            <a:off x="838200" y="1690688"/>
            <a:ext cx="4000863" cy="203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Slika 2" descr="2eur.jpg">
            <a:extLst>
              <a:ext uri="{FF2B5EF4-FFF2-40B4-BE49-F238E27FC236}">
                <a16:creationId xmlns:a16="http://schemas.microsoft.com/office/drawing/2014/main" id="{06B430D0-5562-472C-98F3-D01058D00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189" y="1935163"/>
            <a:ext cx="1608421" cy="160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06AD01F0-26EE-43B8-9C96-41C62B93A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908F471-A324-41CC-A1CF-354AE812A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49C2AFB-A6A4-4527-9E4E-14C409F65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Slika 2" descr="2eur.jpg">
            <a:extLst>
              <a:ext uri="{FF2B5EF4-FFF2-40B4-BE49-F238E27FC236}">
                <a16:creationId xmlns:a16="http://schemas.microsoft.com/office/drawing/2014/main" id="{542A6E0B-E7E5-4934-869C-054E84955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948" y="1935163"/>
            <a:ext cx="1608421" cy="160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Slika 2" descr="2eur.jpg">
            <a:extLst>
              <a:ext uri="{FF2B5EF4-FFF2-40B4-BE49-F238E27FC236}">
                <a16:creationId xmlns:a16="http://schemas.microsoft.com/office/drawing/2014/main" id="{06C4C777-417A-4C2E-9A45-3B39BFC11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707" y="1950402"/>
            <a:ext cx="1608421" cy="160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046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B9AE29-420A-45BD-99D0-FE444C609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 zvezek nariši evre, s katerimi bi plačal: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A2E744B-FEBC-4BBD-B468-D7BDCC01A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83 c                         9 €                             46 c                  57 €</a:t>
            </a:r>
          </a:p>
          <a:p>
            <a:endParaRPr lang="sl-SI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7608B99-3FDB-4617-8A42-DC787179C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60670" y="2097088"/>
            <a:ext cx="1747605" cy="1719643"/>
          </a:xfrm>
          <a:prstGeom prst="rect">
            <a:avLst/>
          </a:prstGeom>
        </p:spPr>
      </p:pic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A4F93261-3294-43C4-9378-051764B274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636132" y="2042622"/>
            <a:ext cx="2359186" cy="177410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7697304-5BA4-4DD3-A97B-3A2E2C306D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53083" y="1546745"/>
            <a:ext cx="1536954" cy="204414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FC86757-0B8F-4467-A30F-99361E6D6D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913421" y="1832299"/>
            <a:ext cx="1747605" cy="174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96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640995-685A-49E1-8147-6D63E1827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BANKOVCI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4FE6807-202B-43E7-BEA0-38A89015D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22474"/>
            <a:ext cx="9905999" cy="4603898"/>
          </a:xfrm>
        </p:spPr>
        <p:txBody>
          <a:bodyPr>
            <a:normAutofit fontScale="25000" lnSpcReduction="20000"/>
          </a:bodyPr>
          <a:lstStyle/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sz="9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  <a:r>
              <a:rPr lang="sl-SI" sz="9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5 €                                                        100 €</a:t>
            </a:r>
          </a:p>
          <a:p>
            <a:pPr marL="0" indent="0">
              <a:buNone/>
            </a:pPr>
            <a:endParaRPr lang="sl-SI" sz="9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</a:t>
            </a:r>
            <a:r>
              <a:rPr lang="sl-SI" sz="9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10 €                                                        200 €</a:t>
            </a:r>
          </a:p>
          <a:p>
            <a:pPr marL="0" indent="0">
              <a:buNone/>
            </a:pPr>
            <a:endParaRPr lang="sl-SI" sz="9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9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20 €                                                        500 €</a:t>
            </a:r>
          </a:p>
          <a:p>
            <a:pPr marL="0" indent="0">
              <a:buNone/>
            </a:pPr>
            <a:endParaRPr lang="sl-SI" sz="9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9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50 €</a:t>
            </a:r>
          </a:p>
        </p:txBody>
      </p:sp>
      <p:pic>
        <p:nvPicPr>
          <p:cNvPr id="4" name="Označba mesta vsebine 3" descr="Gorenjski glas - Arhiv | Tolar odhaja, prihaja evro">
            <a:extLst>
              <a:ext uri="{FF2B5EF4-FFF2-40B4-BE49-F238E27FC236}">
                <a16:creationId xmlns:a16="http://schemas.microsoft.com/office/drawing/2014/main" id="{0F6937E0-B511-44E6-B6E4-3FB9411D7A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73" b="47695"/>
          <a:stretch/>
        </p:blipFill>
        <p:spPr bwMode="auto">
          <a:xfrm>
            <a:off x="1253050" y="1722474"/>
            <a:ext cx="2422690" cy="43513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 descr="Gorenjski glas - Arhiv | Tolar odhaja, prihaja evro">
            <a:extLst>
              <a:ext uri="{FF2B5EF4-FFF2-40B4-BE49-F238E27FC236}">
                <a16:creationId xmlns:a16="http://schemas.microsoft.com/office/drawing/2014/main" id="{8AE5E86D-5512-4484-AECE-1E3F6BBA05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8" r="49429" b="2732"/>
          <a:stretch/>
        </p:blipFill>
        <p:spPr bwMode="auto">
          <a:xfrm>
            <a:off x="6210068" y="1994969"/>
            <a:ext cx="2266442" cy="33744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578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9B3DEF-80BB-437E-B16E-D266791C5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KOVANCI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A372138-8DC4-412D-B620-4002A46E6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81963"/>
            <a:ext cx="9905999" cy="4497572"/>
          </a:xfrm>
        </p:spPr>
        <p:txBody>
          <a:bodyPr>
            <a:normAutofit/>
          </a:bodyPr>
          <a:lstStyle/>
          <a:p>
            <a:endParaRPr lang="sl-SI" dirty="0"/>
          </a:p>
          <a:p>
            <a:pPr marL="0" indent="0">
              <a:buNone/>
            </a:pPr>
            <a:r>
              <a:rPr lang="sl-SI" b="1" dirty="0">
                <a:solidFill>
                  <a:schemeClr val="bg1"/>
                </a:solidFill>
              </a:rPr>
              <a:t>                       </a:t>
            </a:r>
            <a:r>
              <a:rPr lang="sl-SI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                           10 c                              1 €</a:t>
            </a:r>
          </a:p>
          <a:p>
            <a:endParaRPr lang="sl-SI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2 c                          20 c                               2 €</a:t>
            </a:r>
          </a:p>
          <a:p>
            <a:pPr marL="0" indent="0">
              <a:buNone/>
            </a:pPr>
            <a:endParaRPr lang="sl-SI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5 c                          50 c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460712F-A69B-4827-A00D-AE5A5FE45C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8" t="48173" r="78132" b="18577"/>
          <a:stretch/>
        </p:blipFill>
        <p:spPr bwMode="auto">
          <a:xfrm>
            <a:off x="1534059" y="2076468"/>
            <a:ext cx="1205073" cy="36492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3C07667-C14C-4CED-8629-7955845BF6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48173" r="64406" b="18577"/>
          <a:stretch/>
        </p:blipFill>
        <p:spPr bwMode="auto">
          <a:xfrm>
            <a:off x="4624910" y="2132412"/>
            <a:ext cx="1308058" cy="34868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C89A27D-E55A-467B-8638-97A1F79A34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7" t="48738" r="48325" b="20991"/>
          <a:stretch/>
        </p:blipFill>
        <p:spPr bwMode="auto">
          <a:xfrm>
            <a:off x="8308331" y="1881963"/>
            <a:ext cx="1205073" cy="29351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1652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21F3F3-64C4-40E2-9C2F-33EDD77A0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75739"/>
          </a:xfrm>
        </p:spPr>
        <p:txBody>
          <a:bodyPr>
            <a:normAutofit/>
          </a:bodyPr>
          <a:lstStyle/>
          <a:p>
            <a:pPr algn="ctr"/>
            <a:r>
              <a:rPr lang="sl-SI" dirty="0"/>
              <a:t> </a:t>
            </a:r>
            <a:br>
              <a:rPr lang="sl-SI" dirty="0"/>
            </a:br>
            <a:r>
              <a:rPr lang="sl-SI" b="1" dirty="0">
                <a:solidFill>
                  <a:srgbClr val="FF0000"/>
                </a:solidFill>
              </a:rPr>
              <a:t>1 evro = 100 centov</a:t>
            </a:r>
            <a:br>
              <a:rPr lang="sl-SI" b="1" dirty="0">
                <a:solidFill>
                  <a:srgbClr val="FF0000"/>
                </a:solidFill>
              </a:rPr>
            </a:br>
            <a:r>
              <a:rPr lang="sl-SI" b="1" dirty="0">
                <a:solidFill>
                  <a:srgbClr val="FF0000"/>
                </a:solidFill>
              </a:rPr>
              <a:t>1 € = 100 c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1A637AE-BC08-4A24-BE76-214C2D40F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906764"/>
          </a:xfrm>
        </p:spPr>
        <p:txBody>
          <a:bodyPr>
            <a:normAutofit fontScale="92500" lnSpcReduction="20000"/>
          </a:bodyPr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                                                                 </a:t>
            </a:r>
          </a:p>
          <a:p>
            <a:pPr marL="0" indent="0">
              <a:buNone/>
            </a:pPr>
            <a:endParaRPr lang="sl-SI" sz="3600" dirty="0"/>
          </a:p>
          <a:p>
            <a:pPr marL="0" indent="0">
              <a:buNone/>
            </a:pPr>
            <a:r>
              <a:rPr lang="sl-SI" sz="4700" b="1" dirty="0">
                <a:solidFill>
                  <a:schemeClr val="bg1"/>
                </a:solidFill>
              </a:rPr>
              <a:t>            </a:t>
            </a:r>
            <a:r>
              <a:rPr lang="sl-SI" sz="3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c + 50 c = 100 c = 1 €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5055E3AE-AA15-400C-91BD-403B03BB41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2"/>
          <a:stretch/>
        </p:blipFill>
        <p:spPr bwMode="auto">
          <a:xfrm>
            <a:off x="2093976" y="2563526"/>
            <a:ext cx="5114818" cy="173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905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FE5675-6BA2-45F8-A366-AE6F0104B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547B813-4755-439D-9C14-ED4D913DF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161946"/>
          </a:xfrm>
        </p:spPr>
        <p:txBody>
          <a:bodyPr>
            <a:normAutofit/>
          </a:bodyPr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sz="4000" b="1" dirty="0">
                <a:solidFill>
                  <a:schemeClr val="bg1"/>
                </a:solidFill>
              </a:rPr>
              <a:t>            </a:t>
            </a:r>
            <a:r>
              <a:rPr lang="sl-SI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 + 2 c + 2 c + 2 c = 8 c (centov)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F05EBFE-492A-4775-9C43-AC5699F3DE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24" t="21279" r="39706" b="66499"/>
          <a:stretch/>
        </p:blipFill>
        <p:spPr bwMode="auto">
          <a:xfrm>
            <a:off x="2241107" y="1241534"/>
            <a:ext cx="7320920" cy="25467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12495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0BC537-A51C-424B-8087-32D042DF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010A56D-52F7-44E7-AD57-A740FE343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853601"/>
          </a:xfrm>
        </p:spPr>
        <p:txBody>
          <a:bodyPr/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                            </a:t>
            </a:r>
          </a:p>
          <a:p>
            <a:pPr marL="0" indent="0">
              <a:buNone/>
            </a:pPr>
            <a:r>
              <a:rPr lang="sl-SI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20 c + 2 c + 2 c = 24 c (centov)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FCD7CE3-3E5F-416B-AB86-BF892A1633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13" t="20646" r="36626" b="67760"/>
          <a:stretch/>
        </p:blipFill>
        <p:spPr bwMode="auto">
          <a:xfrm>
            <a:off x="3099434" y="1168717"/>
            <a:ext cx="5587923" cy="24035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9670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E42076-175C-4CCC-AEB2-B8B6DD33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31E0015-FE57-45B5-B1D9-B88C4B292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89995"/>
          </a:xfrm>
        </p:spPr>
        <p:txBody>
          <a:bodyPr>
            <a:normAutofit/>
          </a:bodyPr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5 c + 2 c + 2 c = 9 c (centov)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12F6236-F278-4E58-AECB-96BEA0C7A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37" t="19584" r="47488" b="67764"/>
          <a:stretch/>
        </p:blipFill>
        <p:spPr bwMode="auto">
          <a:xfrm>
            <a:off x="3094291" y="1020382"/>
            <a:ext cx="5792429" cy="27312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0114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A7E742-1C17-4F0A-AE54-B36B47BDE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E617BE5-0B6B-4D39-8214-AF34F03CF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89995"/>
          </a:xfrm>
        </p:spPr>
        <p:txBody>
          <a:bodyPr>
            <a:normAutofit fontScale="92500" lnSpcReduction="10000"/>
          </a:bodyPr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3600" dirty="0"/>
              <a:t>                  </a:t>
            </a:r>
          </a:p>
          <a:p>
            <a:pPr marL="0" indent="0">
              <a:buNone/>
            </a:pPr>
            <a:r>
              <a:rPr lang="sl-SI" sz="3600" dirty="0"/>
              <a:t>      </a:t>
            </a:r>
            <a:r>
              <a:rPr lang="sl-SI" sz="3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c + 20 c + 20 c + 20 c = 80 c (centov)</a:t>
            </a:r>
          </a:p>
          <a:p>
            <a:pPr marL="0" indent="0">
              <a:buNone/>
            </a:pPr>
            <a:r>
              <a:rPr lang="sl-SI" dirty="0"/>
              <a:t>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EB8859A-76F6-4413-8DEE-79F52E2A8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441" y="1340168"/>
            <a:ext cx="8221662" cy="20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790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44E889-05E7-49CA-839A-4FF39703F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80AA8D9-556F-4B9F-A5A9-DAD6EA2A5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236373"/>
          </a:xfrm>
        </p:spPr>
        <p:txBody>
          <a:bodyPr>
            <a:normAutofit lnSpcReduction="10000"/>
          </a:bodyPr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sz="3600" dirty="0"/>
              <a:t>       </a:t>
            </a:r>
            <a:r>
              <a:rPr lang="sl-SI" sz="3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c + 20 c + 20 c + 20 c + 2 c + 2 c +</a:t>
            </a:r>
          </a:p>
          <a:p>
            <a:pPr marL="0" indent="0">
              <a:buNone/>
            </a:pPr>
            <a:r>
              <a:rPr lang="sl-SI" sz="3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2 c + 2 c = 88 c (centov)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CD931D5C-0BEA-4761-B4A9-97E67BE06DE6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921" y="534733"/>
            <a:ext cx="7809627" cy="367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7091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zje">
  <a:themeElements>
    <a:clrScheme name="Vezje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Vezj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ezj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TM04033919[[fn=Vezje]]</Template>
  <TotalTime>78</TotalTime>
  <Words>240</Words>
  <Application>Microsoft Office PowerPoint</Application>
  <PresentationFormat>Širokozaslonsko</PresentationFormat>
  <Paragraphs>97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8" baseType="lpstr">
      <vt:lpstr>Arial</vt:lpstr>
      <vt:lpstr>Calibri</vt:lpstr>
      <vt:lpstr>Tw Cen MT</vt:lpstr>
      <vt:lpstr>Vezje</vt:lpstr>
      <vt:lpstr>DENAR</vt:lpstr>
      <vt:lpstr>BANKOVCI</vt:lpstr>
      <vt:lpstr>KOVANCI</vt:lpstr>
      <vt:lpstr>  1 evro = 100 centov 1 € = 100 c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V zvezek nariši evre, s katerimi bi plačal: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DENAR</dc:title>
  <dc:creator>Uporabnik</dc:creator>
  <cp:lastModifiedBy>Uporabnik</cp:lastModifiedBy>
  <cp:revision>8</cp:revision>
  <dcterms:created xsi:type="dcterms:W3CDTF">2020-05-15T13:58:47Z</dcterms:created>
  <dcterms:modified xsi:type="dcterms:W3CDTF">2020-05-15T16:26:09Z</dcterms:modified>
</cp:coreProperties>
</file>