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8" r:id="rId6"/>
    <p:sldId id="264" r:id="rId7"/>
    <p:sldId id="265" r:id="rId8"/>
    <p:sldId id="260" r:id="rId9"/>
    <p:sldId id="261" r:id="rId10"/>
    <p:sldId id="262" r:id="rId11"/>
    <p:sldId id="270" r:id="rId12"/>
    <p:sldId id="275" r:id="rId13"/>
    <p:sldId id="263" r:id="rId14"/>
    <p:sldId id="267" r:id="rId15"/>
    <p:sldId id="268" r:id="rId16"/>
    <p:sldId id="269" r:id="rId17"/>
    <p:sldId id="277" r:id="rId18"/>
    <p:sldId id="280" r:id="rId19"/>
    <p:sldId id="276" r:id="rId20"/>
    <p:sldId id="271" r:id="rId21"/>
    <p:sldId id="272" r:id="rId22"/>
    <p:sldId id="274" r:id="rId23"/>
    <p:sldId id="273" r:id="rId24"/>
    <p:sldId id="282" r:id="rId25"/>
    <p:sldId id="28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Mihelič" initials="MM" lastIdx="1" clrIdx="0">
    <p:extLst>
      <p:ext uri="{19B8F6BF-5375-455C-9EA6-DF929625EA0E}">
        <p15:presenceInfo xmlns:p15="http://schemas.microsoft.com/office/powerpoint/2012/main" userId="dd5615f9e6d47a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C2CA1-9241-44EF-A67B-19377BD5FEA9}" v="63" dt="2020-05-10T15:48:11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Mihelič" userId="dd5615f9e6d47a55" providerId="LiveId" clId="{B79C2CA1-9241-44EF-A67B-19377BD5FEA9}"/>
    <pc:docChg chg="undo custSel addSld delSld modSld sldOrd">
      <pc:chgData name="Monika Mihelič" userId="dd5615f9e6d47a55" providerId="LiveId" clId="{B79C2CA1-9241-44EF-A67B-19377BD5FEA9}" dt="2020-05-10T15:48:47.326" v="528" actId="20577"/>
      <pc:docMkLst>
        <pc:docMk/>
      </pc:docMkLst>
      <pc:sldChg chg="modSp mod">
        <pc:chgData name="Monika Mihelič" userId="dd5615f9e6d47a55" providerId="LiveId" clId="{B79C2CA1-9241-44EF-A67B-19377BD5FEA9}" dt="2020-05-10T15:45:52.609" v="482" actId="1076"/>
        <pc:sldMkLst>
          <pc:docMk/>
          <pc:sldMk cId="3627988684" sldId="256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3627988684" sldId="256"/>
            <ac:spMk id="2" creationId="{8954E601-3D66-4B54-A6D0-CE005EACF167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3627988684" sldId="256"/>
            <ac:spMk id="3" creationId="{E45C73D5-8271-448C-A417-81FD45AF9B82}"/>
          </ac:spMkLst>
        </pc:spChg>
        <pc:picChg chg="mod">
          <ac:chgData name="Monika Mihelič" userId="dd5615f9e6d47a55" providerId="LiveId" clId="{B79C2CA1-9241-44EF-A67B-19377BD5FEA9}" dt="2020-05-10T15:45:52.609" v="482" actId="1076"/>
          <ac:picMkLst>
            <pc:docMk/>
            <pc:sldMk cId="3627988684" sldId="256"/>
            <ac:picMk id="4" creationId="{C821EA44-DD1F-44A7-8DD2-2C54EC62427D}"/>
          </ac:picMkLst>
        </pc:picChg>
      </pc:sldChg>
      <pc:sldChg chg="addSp delSp modSp mod delCm">
        <pc:chgData name="Monika Mihelič" userId="dd5615f9e6d47a55" providerId="LiveId" clId="{B79C2CA1-9241-44EF-A67B-19377BD5FEA9}" dt="2020-05-10T15:45:45.958" v="481"/>
        <pc:sldMkLst>
          <pc:docMk/>
          <pc:sldMk cId="4182429040" sldId="257"/>
        </pc:sldMkLst>
        <pc:spChg chg="add del mod">
          <ac:chgData name="Monika Mihelič" userId="dd5615f9e6d47a55" providerId="LiveId" clId="{B79C2CA1-9241-44EF-A67B-19377BD5FEA9}" dt="2020-05-10T15:25:26.314" v="358"/>
          <ac:spMkLst>
            <pc:docMk/>
            <pc:sldMk cId="4182429040" sldId="257"/>
            <ac:spMk id="2" creationId="{A06192CC-8E74-49C8-9A74-C632F5EB79E6}"/>
          </ac:spMkLst>
        </pc:spChg>
        <pc:spChg chg="add del">
          <ac:chgData name="Monika Mihelič" userId="dd5615f9e6d47a55" providerId="LiveId" clId="{B79C2CA1-9241-44EF-A67B-19377BD5FEA9}" dt="2020-05-10T15:23:07.281" v="349"/>
          <ac:spMkLst>
            <pc:docMk/>
            <pc:sldMk cId="4182429040" sldId="257"/>
            <ac:spMk id="2" creationId="{D0165A2F-FFDF-4E22-874F-A65FADAAEEAC}"/>
          </ac:spMkLst>
        </pc:spChg>
        <pc:spChg chg="add del mod">
          <ac:chgData name="Monika Mihelič" userId="dd5615f9e6d47a55" providerId="LiveId" clId="{B79C2CA1-9241-44EF-A67B-19377BD5FEA9}" dt="2020-05-10T15:45:45.958" v="481"/>
          <ac:spMkLst>
            <pc:docMk/>
            <pc:sldMk cId="4182429040" sldId="257"/>
            <ac:spMk id="3" creationId="{7BD1582D-C49D-4CF0-81E4-ED8C0313CE8A}"/>
          </ac:spMkLst>
        </pc:spChg>
        <pc:spChg chg="add del mod">
          <ac:chgData name="Monika Mihelič" userId="dd5615f9e6d47a55" providerId="LiveId" clId="{B79C2CA1-9241-44EF-A67B-19377BD5FEA9}" dt="2020-05-09T16:55:37.052" v="24"/>
          <ac:spMkLst>
            <pc:docMk/>
            <pc:sldMk cId="4182429040" sldId="257"/>
            <ac:spMk id="3" creationId="{BD7CF012-38C7-405D-907E-47B3EFA0EBCF}"/>
          </ac:spMkLst>
        </pc:spChg>
        <pc:spChg chg="add del mod">
          <ac:chgData name="Monika Mihelič" userId="dd5615f9e6d47a55" providerId="LiveId" clId="{B79C2CA1-9241-44EF-A67B-19377BD5FEA9}" dt="2020-05-09T16:55:37.052" v="24"/>
          <ac:spMkLst>
            <pc:docMk/>
            <pc:sldMk cId="4182429040" sldId="257"/>
            <ac:spMk id="4" creationId="{15115DF2-4936-4856-9747-EE3D8F6EDA14}"/>
          </ac:spMkLst>
        </pc:spChg>
        <pc:spChg chg="add del mod">
          <ac:chgData name="Monika Mihelič" userId="dd5615f9e6d47a55" providerId="LiveId" clId="{B79C2CA1-9241-44EF-A67B-19377BD5FEA9}" dt="2020-05-10T15:45:45.958" v="481"/>
          <ac:spMkLst>
            <pc:docMk/>
            <pc:sldMk cId="4182429040" sldId="257"/>
            <ac:spMk id="4" creationId="{7C031EDD-AA95-4F0B-BE54-793F8A755C54}"/>
          </ac:spMkLst>
        </pc:spChg>
        <pc:graphicFrameChg chg="mod">
          <ac:chgData name="Monika Mihelič" userId="dd5615f9e6d47a55" providerId="LiveId" clId="{B79C2CA1-9241-44EF-A67B-19377BD5FEA9}" dt="2020-05-10T15:45:10.064" v="466"/>
          <ac:graphicFrameMkLst>
            <pc:docMk/>
            <pc:sldMk cId="4182429040" sldId="257"/>
            <ac:graphicFrameMk id="7" creationId="{47888898-D043-4EF3-BA25-3E544912CD9C}"/>
          </ac:graphicFrameMkLst>
        </pc:graphicFrameChg>
        <pc:picChg chg="mod">
          <ac:chgData name="Monika Mihelič" userId="dd5615f9e6d47a55" providerId="LiveId" clId="{B79C2CA1-9241-44EF-A67B-19377BD5FEA9}" dt="2020-05-10T15:39:23.325" v="425" actId="1076"/>
          <ac:picMkLst>
            <pc:docMk/>
            <pc:sldMk cId="4182429040" sldId="257"/>
            <ac:picMk id="2" creationId="{18C8940C-73A6-405B-9CC3-985668E05ECC}"/>
          </ac:picMkLst>
        </pc:picChg>
        <pc:picChg chg="mod">
          <ac:chgData name="Monika Mihelič" userId="dd5615f9e6d47a55" providerId="LiveId" clId="{B79C2CA1-9241-44EF-A67B-19377BD5FEA9}" dt="2020-05-10T15:25:24.062" v="357" actId="1076"/>
          <ac:picMkLst>
            <pc:docMk/>
            <pc:sldMk cId="4182429040" sldId="257"/>
            <ac:picMk id="14" creationId="{00F6B880-88CD-4745-9EA6-1ED35BA1FB97}"/>
          </ac:picMkLst>
        </pc:picChg>
      </pc:sldChg>
      <pc:sldChg chg="modSp mod">
        <pc:chgData name="Monika Mihelič" userId="dd5615f9e6d47a55" providerId="LiveId" clId="{B79C2CA1-9241-44EF-A67B-19377BD5FEA9}" dt="2020-05-10T15:46:00.313" v="483" actId="14100"/>
        <pc:sldMkLst>
          <pc:docMk/>
          <pc:sldMk cId="2041121236" sldId="258"/>
        </pc:sldMkLst>
        <pc:spChg chg="mod">
          <ac:chgData name="Monika Mihelič" userId="dd5615f9e6d47a55" providerId="LiveId" clId="{B79C2CA1-9241-44EF-A67B-19377BD5FEA9}" dt="2020-05-10T15:46:00.313" v="483" actId="14100"/>
          <ac:spMkLst>
            <pc:docMk/>
            <pc:sldMk cId="2041121236" sldId="258"/>
            <ac:spMk id="2" creationId="{1DF4EF2F-70D9-4D6B-B6C9-CA8F8408FBF6}"/>
          </ac:spMkLst>
        </pc:spChg>
        <pc:picChg chg="mod">
          <ac:chgData name="Monika Mihelič" userId="dd5615f9e6d47a55" providerId="LiveId" clId="{B79C2CA1-9241-44EF-A67B-19377BD5FEA9}" dt="2020-05-10T15:39:37.852" v="426" actId="1076"/>
          <ac:picMkLst>
            <pc:docMk/>
            <pc:sldMk cId="2041121236" sldId="258"/>
            <ac:picMk id="5" creationId="{19C2359A-BAC9-4659-B6E0-6FEECB960E29}"/>
          </ac:picMkLst>
        </pc:picChg>
      </pc:sldChg>
      <pc:sldChg chg="delSp modSp mod delAnim">
        <pc:chgData name="Monika Mihelič" userId="dd5615f9e6d47a55" providerId="LiveId" clId="{B79C2CA1-9241-44EF-A67B-19377BD5FEA9}" dt="2020-05-10T15:46:18.615" v="486" actId="1076"/>
        <pc:sldMkLst>
          <pc:docMk/>
          <pc:sldMk cId="2018242342" sldId="259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018242342" sldId="259"/>
            <ac:spMk id="2" creationId="{E5363A78-B64F-49EC-9A40-7572294E9549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018242342" sldId="259"/>
            <ac:spMk id="3" creationId="{76B504B2-F320-440F-B136-C3C5D26E4AEC}"/>
          </ac:spMkLst>
        </pc:spChg>
        <pc:picChg chg="mod">
          <ac:chgData name="Monika Mihelič" userId="dd5615f9e6d47a55" providerId="LiveId" clId="{B79C2CA1-9241-44EF-A67B-19377BD5FEA9}" dt="2020-05-10T15:46:18.615" v="486" actId="1076"/>
          <ac:picMkLst>
            <pc:docMk/>
            <pc:sldMk cId="2018242342" sldId="259"/>
            <ac:picMk id="4" creationId="{CDB397CB-8E85-4E15-BC32-348BB2B801AA}"/>
          </ac:picMkLst>
        </pc:picChg>
        <pc:picChg chg="del">
          <ac:chgData name="Monika Mihelič" userId="dd5615f9e6d47a55" providerId="LiveId" clId="{B79C2CA1-9241-44EF-A67B-19377BD5FEA9}" dt="2020-05-10T15:29:20.765" v="359" actId="21"/>
          <ac:picMkLst>
            <pc:docMk/>
            <pc:sldMk cId="2018242342" sldId="259"/>
            <ac:picMk id="5" creationId="{9D1C2563-2C6B-45FF-9E95-5E8E1848D653}"/>
          </ac:picMkLst>
        </pc:picChg>
        <pc:picChg chg="mod">
          <ac:chgData name="Monika Mihelič" userId="dd5615f9e6d47a55" providerId="LiveId" clId="{B79C2CA1-9241-44EF-A67B-19377BD5FEA9}" dt="2020-05-10T15:40:12.198" v="427" actId="1076"/>
          <ac:picMkLst>
            <pc:docMk/>
            <pc:sldMk cId="2018242342" sldId="259"/>
            <ac:picMk id="6" creationId="{63DD3A88-7EF7-4DBD-B495-FA15F2E34E9C}"/>
          </ac:picMkLst>
        </pc:picChg>
      </pc:sldChg>
      <pc:sldChg chg="modSp mod">
        <pc:chgData name="Monika Mihelič" userId="dd5615f9e6d47a55" providerId="LiveId" clId="{B79C2CA1-9241-44EF-A67B-19377BD5FEA9}" dt="2020-05-10T15:46:48.395" v="489" actId="14100"/>
        <pc:sldMkLst>
          <pc:docMk/>
          <pc:sldMk cId="2084570995" sldId="260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084570995" sldId="260"/>
            <ac:spMk id="2" creationId="{18B669D8-3A9D-4B84-A8DF-9D20D9B0FB99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084570995" sldId="260"/>
            <ac:spMk id="3" creationId="{496F6103-289C-4C51-B165-5256B6EB3C90}"/>
          </ac:spMkLst>
        </pc:spChg>
        <pc:spChg chg="mod">
          <ac:chgData name="Monika Mihelič" userId="dd5615f9e6d47a55" providerId="LiveId" clId="{B79C2CA1-9241-44EF-A67B-19377BD5FEA9}" dt="2020-05-10T15:46:48.395" v="489" actId="14100"/>
          <ac:spMkLst>
            <pc:docMk/>
            <pc:sldMk cId="2084570995" sldId="260"/>
            <ac:spMk id="6" creationId="{E1919121-85E5-4B8E-BC6D-DC5FD65C0D74}"/>
          </ac:spMkLst>
        </pc:spChg>
      </pc:sldChg>
      <pc:sldChg chg="delSp modSp mod delAnim">
        <pc:chgData name="Monika Mihelič" userId="dd5615f9e6d47a55" providerId="LiveId" clId="{B79C2CA1-9241-44EF-A67B-19377BD5FEA9}" dt="2020-05-10T15:46:56.786" v="491" actId="14100"/>
        <pc:sldMkLst>
          <pc:docMk/>
          <pc:sldMk cId="1190392403" sldId="261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190392403" sldId="261"/>
            <ac:spMk id="2" creationId="{5EA4FAF0-202D-400F-B4C7-B64C60E0E6FF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190392403" sldId="261"/>
            <ac:spMk id="3" creationId="{FDC68984-E176-48E2-A9C7-BBE71F54E7D3}"/>
          </ac:spMkLst>
        </pc:spChg>
        <pc:spChg chg="mod">
          <ac:chgData name="Monika Mihelič" userId="dd5615f9e6d47a55" providerId="LiveId" clId="{B79C2CA1-9241-44EF-A67B-19377BD5FEA9}" dt="2020-05-10T15:46:56.786" v="491" actId="14100"/>
          <ac:spMkLst>
            <pc:docMk/>
            <pc:sldMk cId="1190392403" sldId="261"/>
            <ac:spMk id="4" creationId="{6FD34ECD-53FB-4F70-8D01-4A79C731497D}"/>
          </ac:spMkLst>
        </pc:spChg>
        <pc:picChg chg="del mod">
          <ac:chgData name="Monika Mihelič" userId="dd5615f9e6d47a55" providerId="LiveId" clId="{B79C2CA1-9241-44EF-A67B-19377BD5FEA9}" dt="2020-05-10T15:43:45.265" v="432" actId="21"/>
          <ac:picMkLst>
            <pc:docMk/>
            <pc:sldMk cId="1190392403" sldId="261"/>
            <ac:picMk id="5" creationId="{149D610C-524F-49C1-8113-27A1E6B261C4}"/>
          </ac:picMkLst>
        </pc:picChg>
        <pc:picChg chg="mod">
          <ac:chgData name="Monika Mihelič" userId="dd5615f9e6d47a55" providerId="LiveId" clId="{B79C2CA1-9241-44EF-A67B-19377BD5FEA9}" dt="2020-05-10T15:43:47.295" v="433" actId="1076"/>
          <ac:picMkLst>
            <pc:docMk/>
            <pc:sldMk cId="1190392403" sldId="261"/>
            <ac:picMk id="6" creationId="{63E223B6-6AB9-41AA-AEC4-DDE05ED842E5}"/>
          </ac:picMkLst>
        </pc:picChg>
      </pc:sldChg>
      <pc:sldChg chg="modSp mod">
        <pc:chgData name="Monika Mihelič" userId="dd5615f9e6d47a55" providerId="LiveId" clId="{B79C2CA1-9241-44EF-A67B-19377BD5FEA9}" dt="2020-05-10T15:47:06.291" v="493" actId="14100"/>
        <pc:sldMkLst>
          <pc:docMk/>
          <pc:sldMk cId="111240084" sldId="262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11240084" sldId="262"/>
            <ac:spMk id="2" creationId="{14F521DC-6027-4E6E-A871-EAB83FFDB05B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11240084" sldId="262"/>
            <ac:spMk id="3" creationId="{7542262C-2253-44B3-9064-001465CDBC5E}"/>
          </ac:spMkLst>
        </pc:spChg>
        <pc:picChg chg="mod">
          <ac:chgData name="Monika Mihelič" userId="dd5615f9e6d47a55" providerId="LiveId" clId="{B79C2CA1-9241-44EF-A67B-19377BD5FEA9}" dt="2020-05-10T15:47:06.291" v="493" actId="14100"/>
          <ac:picMkLst>
            <pc:docMk/>
            <pc:sldMk cId="111240084" sldId="262"/>
            <ac:picMk id="4" creationId="{4B00E15D-54EC-4C12-ADAC-45C674BC7243}"/>
          </ac:picMkLst>
        </pc:picChg>
        <pc:picChg chg="mod">
          <ac:chgData name="Monika Mihelič" userId="dd5615f9e6d47a55" providerId="LiveId" clId="{B79C2CA1-9241-44EF-A67B-19377BD5FEA9}" dt="2020-05-10T15:43:50.537" v="434" actId="1076"/>
          <ac:picMkLst>
            <pc:docMk/>
            <pc:sldMk cId="111240084" sldId="262"/>
            <ac:picMk id="5" creationId="{CEAF15C2-6BB9-4A34-9E89-E6E3C70782AC}"/>
          </ac:picMkLst>
        </pc:pic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525034917" sldId="263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525034917" sldId="263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525034917" sldId="263"/>
            <ac:graphicFrameMk id="4" creationId="{94CCE040-3E48-4DB5-94CD-5079FE318655}"/>
          </ac:graphicFrameMkLst>
        </pc:graphicFrameChg>
      </pc:sldChg>
      <pc:sldChg chg="modSp mod">
        <pc:chgData name="Monika Mihelič" userId="dd5615f9e6d47a55" providerId="LiveId" clId="{B79C2CA1-9241-44EF-A67B-19377BD5FEA9}" dt="2020-05-10T15:45:45.958" v="481"/>
        <pc:sldMkLst>
          <pc:docMk/>
          <pc:sldMk cId="660513304" sldId="264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660513304" sldId="264"/>
            <ac:spMk id="2" creationId="{408E554C-7DEB-402C-8D82-4944FFA6ABB2}"/>
          </ac:spMkLst>
        </pc:spChg>
        <pc:picChg chg="mod">
          <ac:chgData name="Monika Mihelič" userId="dd5615f9e6d47a55" providerId="LiveId" clId="{B79C2CA1-9241-44EF-A67B-19377BD5FEA9}" dt="2020-05-10T15:30:45.363" v="360" actId="1076"/>
          <ac:picMkLst>
            <pc:docMk/>
            <pc:sldMk cId="660513304" sldId="264"/>
            <ac:picMk id="4" creationId="{6A3BE823-5808-4683-BAC7-637DEB43D81B}"/>
          </ac:picMkLst>
        </pc:pic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468160221" sldId="265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468160221" sldId="265"/>
            <ac:spMk id="2" creationId="{31088D34-3DC4-4D96-BC26-80EBA8EFC40D}"/>
          </ac:spMkLst>
        </pc:spChg>
        <pc:picChg chg="mod">
          <ac:chgData name="Monika Mihelič" userId="dd5615f9e6d47a55" providerId="LiveId" clId="{B79C2CA1-9241-44EF-A67B-19377BD5FEA9}" dt="2020-05-10T15:45:45.958" v="481"/>
          <ac:picMkLst>
            <pc:docMk/>
            <pc:sldMk cId="468160221" sldId="265"/>
            <ac:picMk id="4" creationId="{DD68D7F5-6F4C-48AC-8BCC-C17132229AB5}"/>
          </ac:picMkLst>
        </pc:picChg>
      </pc:sldChg>
      <pc:sldChg chg="modSp del mod">
        <pc:chgData name="Monika Mihelič" userId="dd5615f9e6d47a55" providerId="LiveId" clId="{B79C2CA1-9241-44EF-A67B-19377BD5FEA9}" dt="2020-05-10T15:47:47.284" v="494" actId="2696"/>
        <pc:sldMkLst>
          <pc:docMk/>
          <pc:sldMk cId="2940654565" sldId="266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940654565" sldId="266"/>
            <ac:spMk id="2" creationId="{6F15DD09-01AC-4B0A-BE80-AD7314830474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940654565" sldId="266"/>
            <ac:spMk id="3" creationId="{388D828A-AEEF-450E-A611-25B15B600848}"/>
          </ac:spMkLst>
        </pc:sp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4275328104" sldId="267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4275328104" sldId="267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4275328104" sldId="267"/>
            <ac:graphicFrameMk id="4" creationId="{94CCE040-3E48-4DB5-94CD-5079FE318655}"/>
          </ac:graphicFrameMkLst>
        </pc:graphicFrame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973151264" sldId="268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973151264" sldId="268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973151264" sldId="268"/>
            <ac:graphicFrameMk id="4" creationId="{94CCE040-3E48-4DB5-94CD-5079FE318655}"/>
          </ac:graphicFrameMkLst>
        </pc:graphicFrame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149538308" sldId="269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49538308" sldId="269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149538308" sldId="269"/>
            <ac:graphicFrameMk id="4" creationId="{94CCE040-3E48-4DB5-94CD-5079FE318655}"/>
          </ac:graphicFrameMkLst>
        </pc:graphicFrameChg>
      </pc:sldChg>
      <pc:sldChg chg="addSp modSp mod">
        <pc:chgData name="Monika Mihelič" userId="dd5615f9e6d47a55" providerId="LiveId" clId="{B79C2CA1-9241-44EF-A67B-19377BD5FEA9}" dt="2020-05-10T15:45:45.958" v="481"/>
        <pc:sldMkLst>
          <pc:docMk/>
          <pc:sldMk cId="2964798088" sldId="270"/>
        </pc:sldMkLst>
        <pc:spChg chg="mod">
          <ac:chgData name="Monika Mihelič" userId="dd5615f9e6d47a55" providerId="LiveId" clId="{B79C2CA1-9241-44EF-A67B-19377BD5FEA9}" dt="2020-05-10T15:38:10.675" v="423" actId="255"/>
          <ac:spMkLst>
            <pc:docMk/>
            <pc:sldMk cId="2964798088" sldId="270"/>
            <ac:spMk id="2" creationId="{4E5BB489-9E3A-49A5-918D-69EE467A8E00}"/>
          </ac:spMkLst>
        </pc:spChg>
        <pc:spChg chg="add mod">
          <ac:chgData name="Monika Mihelič" userId="dd5615f9e6d47a55" providerId="LiveId" clId="{B79C2CA1-9241-44EF-A67B-19377BD5FEA9}" dt="2020-05-10T15:45:45.958" v="481"/>
          <ac:spMkLst>
            <pc:docMk/>
            <pc:sldMk cId="2964798088" sldId="270"/>
            <ac:spMk id="3" creationId="{4B410ACF-70C6-4083-A762-F8014588C770}"/>
          </ac:spMkLst>
        </pc:spChg>
        <pc:picChg chg="mod">
          <ac:chgData name="Monika Mihelič" userId="dd5615f9e6d47a55" providerId="LiveId" clId="{B79C2CA1-9241-44EF-A67B-19377BD5FEA9}" dt="2020-05-10T15:38:13.847" v="424" actId="14100"/>
          <ac:picMkLst>
            <pc:docMk/>
            <pc:sldMk cId="2964798088" sldId="270"/>
            <ac:picMk id="4" creationId="{9C0E99B5-6B26-4EA0-A94A-16E7EF52CC91}"/>
          </ac:picMkLst>
        </pc:picChg>
      </pc:sldChg>
      <pc:sldChg chg="modSp mod">
        <pc:chgData name="Monika Mihelič" userId="dd5615f9e6d47a55" providerId="LiveId" clId="{B79C2CA1-9241-44EF-A67B-19377BD5FEA9}" dt="2020-05-10T15:45:45.958" v="481"/>
        <pc:sldMkLst>
          <pc:docMk/>
          <pc:sldMk cId="2158302273" sldId="271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158302273" sldId="271"/>
            <ac:spMk id="2" creationId="{1E84DD82-FB61-4D01-9073-C652B13A3C90}"/>
          </ac:spMkLst>
        </pc:spChg>
        <pc:graphicFrameChg chg="modGraphic">
          <ac:chgData name="Monika Mihelič" userId="dd5615f9e6d47a55" providerId="LiveId" clId="{B79C2CA1-9241-44EF-A67B-19377BD5FEA9}" dt="2020-05-09T17:05:39.768" v="29" actId="14734"/>
          <ac:graphicFrameMkLst>
            <pc:docMk/>
            <pc:sldMk cId="2158302273" sldId="271"/>
            <ac:graphicFrameMk id="4" creationId="{94CCE040-3E48-4DB5-94CD-5079FE318655}"/>
          </ac:graphicFrameMkLst>
        </pc:graphicFrameChg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713541059" sldId="272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713541059" sldId="272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713541059" sldId="272"/>
            <ac:graphicFrameMk id="4" creationId="{94CCE040-3E48-4DB5-94CD-5079FE318655}"/>
          </ac:graphicFrameMkLst>
        </pc:graphicFrameChg>
      </pc:sldChg>
      <pc:sldChg chg="modSp ord">
        <pc:chgData name="Monika Mihelič" userId="dd5615f9e6d47a55" providerId="LiveId" clId="{B79C2CA1-9241-44EF-A67B-19377BD5FEA9}" dt="2020-05-10T15:45:45.958" v="481"/>
        <pc:sldMkLst>
          <pc:docMk/>
          <pc:sldMk cId="1913289924" sldId="273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913289924" sldId="273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1913289924" sldId="273"/>
            <ac:graphicFrameMk id="4" creationId="{94CCE040-3E48-4DB5-94CD-5079FE318655}"/>
          </ac:graphicFrameMkLst>
        </pc:graphicFrameChg>
      </pc:sldChg>
      <pc:sldChg chg="modSp ord">
        <pc:chgData name="Monika Mihelič" userId="dd5615f9e6d47a55" providerId="LiveId" clId="{B79C2CA1-9241-44EF-A67B-19377BD5FEA9}" dt="2020-05-10T15:45:45.958" v="481"/>
        <pc:sldMkLst>
          <pc:docMk/>
          <pc:sldMk cId="1529163" sldId="274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529163" sldId="274"/>
            <ac:spMk id="2" creationId="{1E84DD82-FB61-4D01-9073-C652B13A3C90}"/>
          </ac:spMkLst>
        </pc:spChg>
        <pc:graphicFrameChg chg="mod">
          <ac:chgData name="Monika Mihelič" userId="dd5615f9e6d47a55" providerId="LiveId" clId="{B79C2CA1-9241-44EF-A67B-19377BD5FEA9}" dt="2020-05-10T15:45:45.958" v="481"/>
          <ac:graphicFrameMkLst>
            <pc:docMk/>
            <pc:sldMk cId="1529163" sldId="274"/>
            <ac:graphicFrameMk id="4" creationId="{94CCE040-3E48-4DB5-94CD-5079FE318655}"/>
          </ac:graphicFrameMkLst>
        </pc:graphicFrameChg>
      </pc:sldChg>
      <pc:sldChg chg="modSp mod">
        <pc:chgData name="Monika Mihelič" userId="dd5615f9e6d47a55" providerId="LiveId" clId="{B79C2CA1-9241-44EF-A67B-19377BD5FEA9}" dt="2020-05-10T15:48:47.326" v="528" actId="20577"/>
        <pc:sldMkLst>
          <pc:docMk/>
          <pc:sldMk cId="104555315" sldId="275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04555315" sldId="275"/>
            <ac:spMk id="2" creationId="{6F15DD09-01AC-4B0A-BE80-AD7314830474}"/>
          </ac:spMkLst>
        </pc:spChg>
        <pc:spChg chg="mod">
          <ac:chgData name="Monika Mihelič" userId="dd5615f9e6d47a55" providerId="LiveId" clId="{B79C2CA1-9241-44EF-A67B-19377BD5FEA9}" dt="2020-05-10T15:48:47.326" v="528" actId="20577"/>
          <ac:spMkLst>
            <pc:docMk/>
            <pc:sldMk cId="104555315" sldId="275"/>
            <ac:spMk id="3" creationId="{388D828A-AEEF-450E-A611-25B15B600848}"/>
          </ac:spMkLst>
        </pc:spChg>
      </pc:sldChg>
      <pc:sldChg chg="del">
        <pc:chgData name="Monika Mihelič" userId="dd5615f9e6d47a55" providerId="LiveId" clId="{B79C2CA1-9241-44EF-A67B-19377BD5FEA9}" dt="2020-05-09T17:04:37.641" v="25" actId="2696"/>
        <pc:sldMkLst>
          <pc:docMk/>
          <pc:sldMk cId="921172913" sldId="275"/>
        </pc:sldMkLst>
      </pc:sldChg>
      <pc:sldChg chg="modSp">
        <pc:chgData name="Monika Mihelič" userId="dd5615f9e6d47a55" providerId="LiveId" clId="{B79C2CA1-9241-44EF-A67B-19377BD5FEA9}" dt="2020-05-10T15:45:45.958" v="481"/>
        <pc:sldMkLst>
          <pc:docMk/>
          <pc:sldMk cId="2641229677" sldId="276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641229677" sldId="276"/>
            <ac:spMk id="2" creationId="{BAA602FD-7DB9-4B65-9CAE-59D1209241DC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641229677" sldId="276"/>
            <ac:spMk id="3" creationId="{494AAC52-160B-4A65-9741-49EC94E13A06}"/>
          </ac:spMkLst>
        </pc:spChg>
      </pc:sldChg>
      <pc:sldChg chg="addSp delSp modSp mod ord">
        <pc:chgData name="Monika Mihelič" userId="dd5615f9e6d47a55" providerId="LiveId" clId="{B79C2CA1-9241-44EF-A67B-19377BD5FEA9}" dt="2020-05-10T15:45:45.958" v="481"/>
        <pc:sldMkLst>
          <pc:docMk/>
          <pc:sldMk cId="2956305690" sldId="277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956305690" sldId="277"/>
            <ac:spMk id="2" creationId="{4C58C260-3BE0-4745-B455-EE818379A5D9}"/>
          </ac:spMkLst>
        </pc:spChg>
        <pc:spChg chg="add del mod">
          <ac:chgData name="Monika Mihelič" userId="dd5615f9e6d47a55" providerId="LiveId" clId="{B79C2CA1-9241-44EF-A67B-19377BD5FEA9}" dt="2020-05-10T15:45:45.958" v="481"/>
          <ac:spMkLst>
            <pc:docMk/>
            <pc:sldMk cId="2956305690" sldId="277"/>
            <ac:spMk id="4" creationId="{B308FDF5-47CC-4C8E-B0FF-76B61D356917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6" creationId="{9FAD7003-164B-48BE-8195-946575DE765B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8" creationId="{B711AC91-5F1A-4C28-8019-279FE4487495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9" creationId="{5856CAF8-E5A5-4055-95C5-75B33C94738B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0" creationId="{43C7D084-818A-4B3B-8B3F-4942E6D207AE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1" creationId="{BCE5D035-0FB1-428F-BBB9-4A99BA413A0B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2" creationId="{98B32410-05BB-4D04-A916-94A3818D5507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3" creationId="{A3D4415C-9442-4832-BAF4-E83A6862363F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4" creationId="{468854AA-F5AA-40BE-AD15-F94229BADE39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5" creationId="{0C5EC5CE-1F31-402F-B770-F80D194D42C4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6" creationId="{8E31B81C-F6B8-4994-9CF2-1E2D442892A3}"/>
          </ac:spMkLst>
        </pc:spChg>
        <pc:spChg chg="add del mod">
          <ac:chgData name="Monika Mihelič" userId="dd5615f9e6d47a55" providerId="LiveId" clId="{B79C2CA1-9241-44EF-A67B-19377BD5FEA9}" dt="2020-05-09T17:27:10.545" v="219"/>
          <ac:spMkLst>
            <pc:docMk/>
            <pc:sldMk cId="2956305690" sldId="277"/>
            <ac:spMk id="17" creationId="{6F234C0E-9507-4386-9550-01E791D949B4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19" creationId="{DF5DE618-8B66-4AC6-A6A2-D7E3378E8D8B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0" creationId="{C37BC6B4-D4E6-41E1-9DBB-9EC267BB20B5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1" creationId="{EF0E2B9F-D152-4C25-9F8A-EB7B516143A3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2" creationId="{D0DF2EFD-5F6E-4B8B-87DF-A5B017EA0A3E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3" creationId="{2DA09FAF-CB4F-45D5-9EA0-B38F4D40E99C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4" creationId="{04281DC2-6DC5-43B0-A13A-59ADA9AF4C12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5" creationId="{4FAD6F18-4AD2-4F29-B2CA-1B264D281113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6" creationId="{4760B499-2162-44E1-8DF4-C2E3C6F56565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7" creationId="{56340056-D612-4B49-B5F8-98C57AD92F87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8" creationId="{0BF6DF92-B2DE-493B-A2FB-82BDDDD9C558}"/>
          </ac:spMkLst>
        </pc:spChg>
        <pc:spChg chg="add del mod">
          <ac:chgData name="Monika Mihelič" userId="dd5615f9e6d47a55" providerId="LiveId" clId="{B79C2CA1-9241-44EF-A67B-19377BD5FEA9}" dt="2020-05-09T17:27:18.530" v="221"/>
          <ac:spMkLst>
            <pc:docMk/>
            <pc:sldMk cId="2956305690" sldId="277"/>
            <ac:spMk id="29" creationId="{AEA6635E-CF44-438A-BB97-527008A9A507}"/>
          </ac:spMkLst>
        </pc:spChg>
        <pc:graphicFrameChg chg="add del mod">
          <ac:chgData name="Monika Mihelič" userId="dd5615f9e6d47a55" providerId="LiveId" clId="{B79C2CA1-9241-44EF-A67B-19377BD5FEA9}" dt="2020-05-09T17:27:10.545" v="219"/>
          <ac:graphicFrameMkLst>
            <pc:docMk/>
            <pc:sldMk cId="2956305690" sldId="277"/>
            <ac:graphicFrameMk id="5" creationId="{06058842-CBE6-494C-B218-639F029BAC7A}"/>
          </ac:graphicFrameMkLst>
        </pc:graphicFrameChg>
        <pc:graphicFrameChg chg="add del mod">
          <ac:chgData name="Monika Mihelič" userId="dd5615f9e6d47a55" providerId="LiveId" clId="{B79C2CA1-9241-44EF-A67B-19377BD5FEA9}" dt="2020-05-09T17:27:18.530" v="221"/>
          <ac:graphicFrameMkLst>
            <pc:docMk/>
            <pc:sldMk cId="2956305690" sldId="277"/>
            <ac:graphicFrameMk id="18" creationId="{3855B558-4681-4D91-82D3-F2029BB99619}"/>
          </ac:graphicFrameMkLst>
        </pc:graphicFrameChg>
        <pc:picChg chg="del">
          <ac:chgData name="Monika Mihelič" userId="dd5615f9e6d47a55" providerId="LiveId" clId="{B79C2CA1-9241-44EF-A67B-19377BD5FEA9}" dt="2020-05-09T17:27:04.291" v="217" actId="478"/>
          <ac:picMkLst>
            <pc:docMk/>
            <pc:sldMk cId="2956305690" sldId="277"/>
            <ac:picMk id="7" creationId="{81139E19-0DDA-4A3D-9A72-585EBFBC9CD2}"/>
          </ac:picMkLst>
        </pc:picChg>
        <pc:picChg chg="add del mod">
          <ac:chgData name="Monika Mihelič" userId="dd5615f9e6d47a55" providerId="LiveId" clId="{B79C2CA1-9241-44EF-A67B-19377BD5FEA9}" dt="2020-05-09T17:27:25.957" v="223"/>
          <ac:picMkLst>
            <pc:docMk/>
            <pc:sldMk cId="2956305690" sldId="277"/>
            <ac:picMk id="30" creationId="{D146F07B-C075-4C61-82B4-5102FF4AE97A}"/>
          </ac:picMkLst>
        </pc:picChg>
        <pc:picChg chg="add mod modCrop">
          <ac:chgData name="Monika Mihelič" userId="dd5615f9e6d47a55" providerId="LiveId" clId="{B79C2CA1-9241-44EF-A67B-19377BD5FEA9}" dt="2020-05-09T17:27:59.756" v="233" actId="14100"/>
          <ac:picMkLst>
            <pc:docMk/>
            <pc:sldMk cId="2956305690" sldId="277"/>
            <ac:picMk id="31" creationId="{F10D00A8-61F7-4DF2-A8EB-E5AFFCC04E3C}"/>
          </ac:picMkLst>
        </pc:picChg>
      </pc:sldChg>
      <pc:sldChg chg="addSp delSp modSp new mod">
        <pc:chgData name="Monika Mihelič" userId="dd5615f9e6d47a55" providerId="LiveId" clId="{B79C2CA1-9241-44EF-A67B-19377BD5FEA9}" dt="2020-05-10T15:45:45.958" v="481"/>
        <pc:sldMkLst>
          <pc:docMk/>
          <pc:sldMk cId="3752590938" sldId="278"/>
        </pc:sldMkLst>
        <pc:spChg chg="del">
          <ac:chgData name="Monika Mihelič" userId="dd5615f9e6d47a55" providerId="LiveId" clId="{B79C2CA1-9241-44EF-A67B-19377BD5FEA9}" dt="2020-05-09T16:49:52.527" v="6"/>
          <ac:spMkLst>
            <pc:docMk/>
            <pc:sldMk cId="3752590938" sldId="278"/>
            <ac:spMk id="2" creationId="{0C63DF98-90FF-4F09-AEF8-5359F7553A47}"/>
          </ac:spMkLst>
        </pc:spChg>
        <pc:spChg chg="del">
          <ac:chgData name="Monika Mihelič" userId="dd5615f9e6d47a55" providerId="LiveId" clId="{B79C2CA1-9241-44EF-A67B-19377BD5FEA9}" dt="2020-05-09T16:49:40.760" v="1"/>
          <ac:spMkLst>
            <pc:docMk/>
            <pc:sldMk cId="3752590938" sldId="278"/>
            <ac:spMk id="3" creationId="{D0BF6EEC-611E-4017-A25E-A19E5CF33782}"/>
          </ac:spMkLst>
        </pc:spChg>
        <pc:spChg chg="add del mod">
          <ac:chgData name="Monika Mihelič" userId="dd5615f9e6d47a55" providerId="LiveId" clId="{B79C2CA1-9241-44EF-A67B-19377BD5FEA9}" dt="2020-05-09T16:50:05.003" v="7"/>
          <ac:spMkLst>
            <pc:docMk/>
            <pc:sldMk cId="3752590938" sldId="278"/>
            <ac:spMk id="4" creationId="{DC8720DC-C223-435B-A9F5-E25889F1C561}"/>
          </ac:spMkLst>
        </pc:spChg>
        <pc:spChg chg="add del mod">
          <ac:chgData name="Monika Mihelič" userId="dd5615f9e6d47a55" providerId="LiveId" clId="{B79C2CA1-9241-44EF-A67B-19377BD5FEA9}" dt="2020-05-09T16:50:05.003" v="7"/>
          <ac:spMkLst>
            <pc:docMk/>
            <pc:sldMk cId="3752590938" sldId="278"/>
            <ac:spMk id="5" creationId="{047EF024-C5BF-4EE9-816B-401CAB6B8DB3}"/>
          </ac:spMkLst>
        </pc:spChg>
        <pc:spChg chg="add del mod">
          <ac:chgData name="Monika Mihelič" userId="dd5615f9e6d47a55" providerId="LiveId" clId="{B79C2CA1-9241-44EF-A67B-19377BD5FEA9}" dt="2020-05-09T16:50:05.003" v="7"/>
          <ac:spMkLst>
            <pc:docMk/>
            <pc:sldMk cId="3752590938" sldId="278"/>
            <ac:spMk id="6" creationId="{C79708CB-54EF-4B08-8FDB-2E9F8B85E856}"/>
          </ac:spMkLst>
        </pc:spChg>
        <pc:spChg chg="add del mod">
          <ac:chgData name="Monika Mihelič" userId="dd5615f9e6d47a55" providerId="LiveId" clId="{B79C2CA1-9241-44EF-A67B-19377BD5FEA9}" dt="2020-05-09T16:50:05.003" v="7"/>
          <ac:spMkLst>
            <pc:docMk/>
            <pc:sldMk cId="3752590938" sldId="278"/>
            <ac:spMk id="7" creationId="{5101D433-347A-413F-B798-42E24C773F89}"/>
          </ac:spMkLst>
        </pc:spChg>
        <pc:spChg chg="add mod">
          <ac:chgData name="Monika Mihelič" userId="dd5615f9e6d47a55" providerId="LiveId" clId="{B79C2CA1-9241-44EF-A67B-19377BD5FEA9}" dt="2020-05-10T15:45:45.958" v="481"/>
          <ac:spMkLst>
            <pc:docMk/>
            <pc:sldMk cId="3752590938" sldId="278"/>
            <ac:spMk id="8" creationId="{84CAA003-BD71-4EB6-A07B-57ADE8528A7F}"/>
          </ac:spMkLst>
        </pc:spChg>
        <pc:spChg chg="add mod">
          <ac:chgData name="Monika Mihelič" userId="dd5615f9e6d47a55" providerId="LiveId" clId="{B79C2CA1-9241-44EF-A67B-19377BD5FEA9}" dt="2020-05-10T15:45:45.958" v="481"/>
          <ac:spMkLst>
            <pc:docMk/>
            <pc:sldMk cId="3752590938" sldId="278"/>
            <ac:spMk id="9" creationId="{40AAA129-9CBD-44BF-9275-FA8B3D285604}"/>
          </ac:spMkLst>
        </pc:spChg>
        <pc:picChg chg="add mod">
          <ac:chgData name="Monika Mihelič" userId="dd5615f9e6d47a55" providerId="LiveId" clId="{B79C2CA1-9241-44EF-A67B-19377BD5FEA9}" dt="2020-05-10T15:45:45.958" v="481"/>
          <ac:picMkLst>
            <pc:docMk/>
            <pc:sldMk cId="3752590938" sldId="278"/>
            <ac:picMk id="1026" creationId="{4315C2F0-C031-4CBF-80B6-440591ED515F}"/>
          </ac:picMkLst>
        </pc:picChg>
      </pc:sldChg>
      <pc:sldChg chg="addSp delSp modSp new del mod">
        <pc:chgData name="Monika Mihelič" userId="dd5615f9e6d47a55" providerId="LiveId" clId="{B79C2CA1-9241-44EF-A67B-19377BD5FEA9}" dt="2020-05-10T15:48:02.377" v="495" actId="2696"/>
        <pc:sldMkLst>
          <pc:docMk/>
          <pc:sldMk cId="108226236" sldId="279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08226236" sldId="279"/>
            <ac:spMk id="2" creationId="{A43F316C-E372-4C4D-A25D-F21D3B005FC4}"/>
          </ac:spMkLst>
        </pc:spChg>
        <pc:spChg chg="add del mod">
          <ac:chgData name="Monika Mihelič" userId="dd5615f9e6d47a55" providerId="LiveId" clId="{B79C2CA1-9241-44EF-A67B-19377BD5FEA9}" dt="2020-05-10T15:45:45.958" v="481"/>
          <ac:spMkLst>
            <pc:docMk/>
            <pc:sldMk cId="108226236" sldId="279"/>
            <ac:spMk id="3" creationId="{55DFA0BD-8C5A-487D-8746-D8D77789A76D}"/>
          </ac:spMkLst>
        </pc:spChg>
        <pc:graphicFrameChg chg="add del mod modGraphic">
          <ac:chgData name="Monika Mihelič" userId="dd5615f9e6d47a55" providerId="LiveId" clId="{B79C2CA1-9241-44EF-A67B-19377BD5FEA9}" dt="2020-05-09T17:05:58.482" v="33"/>
          <ac:graphicFrameMkLst>
            <pc:docMk/>
            <pc:sldMk cId="108226236" sldId="279"/>
            <ac:graphicFrameMk id="4" creationId="{5B3EC842-392D-40BD-8AE1-BB7265AF8706}"/>
          </ac:graphicFrameMkLst>
        </pc:graphicFrameChg>
      </pc:sldChg>
      <pc:sldChg chg="new del">
        <pc:chgData name="Monika Mihelič" userId="dd5615f9e6d47a55" providerId="LiveId" clId="{B79C2CA1-9241-44EF-A67B-19377BD5FEA9}" dt="2020-05-09T17:04:53.967" v="27" actId="47"/>
        <pc:sldMkLst>
          <pc:docMk/>
          <pc:sldMk cId="3524256207" sldId="279"/>
        </pc:sldMkLst>
      </pc:sldChg>
      <pc:sldChg chg="modSp mod">
        <pc:chgData name="Monika Mihelič" userId="dd5615f9e6d47a55" providerId="LiveId" clId="{B79C2CA1-9241-44EF-A67B-19377BD5FEA9}" dt="2020-05-10T15:45:45.958" v="481"/>
        <pc:sldMkLst>
          <pc:docMk/>
          <pc:sldMk cId="3784149134" sldId="280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3784149134" sldId="280"/>
            <ac:spMk id="2" creationId="{1E84DD82-FB61-4D01-9073-C652B13A3C90}"/>
          </ac:spMkLst>
        </pc:spChg>
        <pc:graphicFrameChg chg="mod modGraphic">
          <ac:chgData name="Monika Mihelič" userId="dd5615f9e6d47a55" providerId="LiveId" clId="{B79C2CA1-9241-44EF-A67B-19377BD5FEA9}" dt="2020-05-10T15:45:45.958" v="481"/>
          <ac:graphicFrameMkLst>
            <pc:docMk/>
            <pc:sldMk cId="3784149134" sldId="280"/>
            <ac:graphicFrameMk id="4" creationId="{94CCE040-3E48-4DB5-94CD-5079FE318655}"/>
          </ac:graphicFrameMkLst>
        </pc:graphicFrameChg>
      </pc:sldChg>
      <pc:sldChg chg="modSp new">
        <pc:chgData name="Monika Mihelič" userId="dd5615f9e6d47a55" providerId="LiveId" clId="{B79C2CA1-9241-44EF-A67B-19377BD5FEA9}" dt="2020-05-10T15:45:45.958" v="481"/>
        <pc:sldMkLst>
          <pc:docMk/>
          <pc:sldMk cId="1279256550" sldId="281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279256550" sldId="281"/>
            <ac:spMk id="2" creationId="{E070CBB4-3FCB-407E-A52E-363786A9B0A1}"/>
          </ac:spMkLst>
        </pc:spChg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1279256550" sldId="281"/>
            <ac:spMk id="3" creationId="{662580DC-F216-4217-9054-69D92C9103A5}"/>
          </ac:spMkLst>
        </pc:spChg>
      </pc:sldChg>
      <pc:sldChg chg="modSp mod">
        <pc:chgData name="Monika Mihelič" userId="dd5615f9e6d47a55" providerId="LiveId" clId="{B79C2CA1-9241-44EF-A67B-19377BD5FEA9}" dt="2020-05-10T15:45:45.958" v="481"/>
        <pc:sldMkLst>
          <pc:docMk/>
          <pc:sldMk cId="2000963194" sldId="282"/>
        </pc:sldMkLst>
        <pc:spChg chg="mod">
          <ac:chgData name="Monika Mihelič" userId="dd5615f9e6d47a55" providerId="LiveId" clId="{B79C2CA1-9241-44EF-A67B-19377BD5FEA9}" dt="2020-05-10T15:45:45.958" v="481"/>
          <ac:spMkLst>
            <pc:docMk/>
            <pc:sldMk cId="2000963194" sldId="282"/>
            <ac:spMk id="2" creationId="{1E84DD82-FB61-4D01-9073-C652B13A3C90}"/>
          </ac:spMkLst>
        </pc:spChg>
        <pc:graphicFrameChg chg="mod modGraphic">
          <ac:chgData name="Monika Mihelič" userId="dd5615f9e6d47a55" providerId="LiveId" clId="{B79C2CA1-9241-44EF-A67B-19377BD5FEA9}" dt="2020-05-10T15:45:45.958" v="481"/>
          <ac:graphicFrameMkLst>
            <pc:docMk/>
            <pc:sldMk cId="2000963194" sldId="282"/>
            <ac:graphicFrameMk id="4" creationId="{94CCE040-3E48-4DB5-94CD-5079FE31865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7AB3A-9F5D-427A-BF82-40457C167C8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C84BF7D-0F07-4A9F-B29B-CCA0CF08CEDF}">
      <dgm:prSet phldrT="[besedilo]"/>
      <dgm:spPr/>
      <dgm:t>
        <a:bodyPr/>
        <a:lstStyle/>
        <a:p>
          <a:r>
            <a:rPr lang="sl-SI" dirty="0"/>
            <a:t>DOLŽINA</a:t>
          </a:r>
        </a:p>
      </dgm:t>
    </dgm:pt>
    <dgm:pt modelId="{00E6C48E-FF4F-4AC9-B107-45780B70BD42}" type="parTrans" cxnId="{EE4A70E0-14F6-45C4-AC9D-F594FFEE27D0}">
      <dgm:prSet/>
      <dgm:spPr/>
      <dgm:t>
        <a:bodyPr/>
        <a:lstStyle/>
        <a:p>
          <a:endParaRPr lang="sl-SI"/>
        </a:p>
      </dgm:t>
    </dgm:pt>
    <dgm:pt modelId="{79C84153-96B1-4A4E-A064-B2A997736499}" type="sibTrans" cxnId="{EE4A70E0-14F6-45C4-AC9D-F594FFEE27D0}">
      <dgm:prSet/>
      <dgm:spPr/>
      <dgm:t>
        <a:bodyPr/>
        <a:lstStyle/>
        <a:p>
          <a:endParaRPr lang="sl-SI"/>
        </a:p>
      </dgm:t>
    </dgm:pt>
    <dgm:pt modelId="{550B42CB-6347-4EED-9E52-7E06788C66DE}">
      <dgm:prSet phldrT="[besedilo]"/>
      <dgm:spPr/>
      <dgm:t>
        <a:bodyPr/>
        <a:lstStyle/>
        <a:p>
          <a:r>
            <a:rPr lang="sl-SI" dirty="0"/>
            <a:t>MASA</a:t>
          </a:r>
        </a:p>
      </dgm:t>
    </dgm:pt>
    <dgm:pt modelId="{C9A84F96-9784-408F-A7C9-E79316B02697}" type="parTrans" cxnId="{DAB1EB80-AD31-4A04-98FE-70776EDB360D}">
      <dgm:prSet/>
      <dgm:spPr/>
      <dgm:t>
        <a:bodyPr/>
        <a:lstStyle/>
        <a:p>
          <a:endParaRPr lang="sl-SI"/>
        </a:p>
      </dgm:t>
    </dgm:pt>
    <dgm:pt modelId="{21CC6F76-0F64-4334-BDCB-5E16801B07D2}" type="sibTrans" cxnId="{DAB1EB80-AD31-4A04-98FE-70776EDB360D}">
      <dgm:prSet/>
      <dgm:spPr/>
      <dgm:t>
        <a:bodyPr/>
        <a:lstStyle/>
        <a:p>
          <a:endParaRPr lang="sl-SI"/>
        </a:p>
      </dgm:t>
    </dgm:pt>
    <dgm:pt modelId="{423B961A-6F5A-4F89-9F6E-66CBB4B3EF84}">
      <dgm:prSet phldrT="[besedilo]"/>
      <dgm:spPr/>
      <dgm:t>
        <a:bodyPr/>
        <a:lstStyle/>
        <a:p>
          <a:r>
            <a:rPr lang="sl-SI" dirty="0"/>
            <a:t>PROSTORNINA</a:t>
          </a:r>
        </a:p>
      </dgm:t>
    </dgm:pt>
    <dgm:pt modelId="{408FD5ED-27FF-4763-B612-14C54469B54B}" type="parTrans" cxnId="{0D167A5B-D78E-4DFF-B268-EB9F9EA3AF25}">
      <dgm:prSet/>
      <dgm:spPr/>
      <dgm:t>
        <a:bodyPr/>
        <a:lstStyle/>
        <a:p>
          <a:endParaRPr lang="sl-SI"/>
        </a:p>
      </dgm:t>
    </dgm:pt>
    <dgm:pt modelId="{2AE8490B-AEAF-47B6-AE74-1A5405DF695B}" type="sibTrans" cxnId="{0D167A5B-D78E-4DFF-B268-EB9F9EA3AF25}">
      <dgm:prSet/>
      <dgm:spPr/>
      <dgm:t>
        <a:bodyPr/>
        <a:lstStyle/>
        <a:p>
          <a:endParaRPr lang="sl-SI"/>
        </a:p>
      </dgm:t>
    </dgm:pt>
    <dgm:pt modelId="{4888BFAE-07CA-4F28-9E36-508DE3784FE1}">
      <dgm:prSet phldrT="[besedilo]"/>
      <dgm:spPr/>
      <dgm:t>
        <a:bodyPr/>
        <a:lstStyle/>
        <a:p>
          <a:r>
            <a:rPr lang="sl-SI" dirty="0"/>
            <a:t>ČAS</a:t>
          </a:r>
        </a:p>
      </dgm:t>
    </dgm:pt>
    <dgm:pt modelId="{7D80576A-8E86-499E-B027-F73142FA321B}" type="parTrans" cxnId="{BA4880DB-5034-4230-8C2F-47CA478D8242}">
      <dgm:prSet/>
      <dgm:spPr/>
      <dgm:t>
        <a:bodyPr/>
        <a:lstStyle/>
        <a:p>
          <a:endParaRPr lang="sl-SI"/>
        </a:p>
      </dgm:t>
    </dgm:pt>
    <dgm:pt modelId="{984F231E-377D-4CF7-A6A7-172646576E55}" type="sibTrans" cxnId="{BA4880DB-5034-4230-8C2F-47CA478D8242}">
      <dgm:prSet/>
      <dgm:spPr/>
      <dgm:t>
        <a:bodyPr/>
        <a:lstStyle/>
        <a:p>
          <a:endParaRPr lang="sl-SI"/>
        </a:p>
      </dgm:t>
    </dgm:pt>
    <dgm:pt modelId="{A15BCA07-ED16-4107-8EC2-4531F406D252}" type="pres">
      <dgm:prSet presAssocID="{B8C7AB3A-9F5D-427A-BF82-40457C167C87}" presName="Name0" presStyleCnt="0">
        <dgm:presLayoutVars>
          <dgm:dir/>
          <dgm:resizeHandles val="exact"/>
        </dgm:presLayoutVars>
      </dgm:prSet>
      <dgm:spPr/>
    </dgm:pt>
    <dgm:pt modelId="{C1639A0D-A86F-479C-B04F-DC4E81483255}" type="pres">
      <dgm:prSet presAssocID="{9C84BF7D-0F07-4A9F-B29B-CCA0CF08CEDF}" presName="compNode" presStyleCnt="0"/>
      <dgm:spPr/>
    </dgm:pt>
    <dgm:pt modelId="{C81D3FB8-5A7B-4533-B93E-199A9DD782D3}" type="pres">
      <dgm:prSet presAssocID="{9C84BF7D-0F07-4A9F-B29B-CCA0CF08CEDF}" presName="pictRect" presStyleLbl="node1" presStyleIdx="0" presStyleCnt="4" custLinFactNeighborX="-47028" custLinFactNeighborY="2313"/>
      <dgm:spPr>
        <a:blipFill rotWithShape="1">
          <a:blip xmlns:r="http://schemas.openxmlformats.org/officeDocument/2006/relationships" r:embed="rId1"/>
          <a:srcRect/>
          <a:stretch>
            <a:fillRect l="-93000" r="-93000"/>
          </a:stretch>
        </a:blipFill>
      </dgm:spPr>
    </dgm:pt>
    <dgm:pt modelId="{C94E32C0-D4A9-4D72-ADD3-5271692A3324}" type="pres">
      <dgm:prSet presAssocID="{9C84BF7D-0F07-4A9F-B29B-CCA0CF08CEDF}" presName="textRect" presStyleLbl="revTx" presStyleIdx="0" presStyleCnt="4" custLinFactNeighborX="-43472" custLinFactNeighborY="7692">
        <dgm:presLayoutVars>
          <dgm:bulletEnabled val="1"/>
        </dgm:presLayoutVars>
      </dgm:prSet>
      <dgm:spPr/>
    </dgm:pt>
    <dgm:pt modelId="{C8D15CEA-DC92-4722-8E37-D629E7AD7F91}" type="pres">
      <dgm:prSet presAssocID="{79C84153-96B1-4A4E-A064-B2A997736499}" presName="sibTrans" presStyleLbl="sibTrans2D1" presStyleIdx="0" presStyleCnt="0"/>
      <dgm:spPr/>
    </dgm:pt>
    <dgm:pt modelId="{CADE6244-0FD1-4D62-BCAB-F6DAF673C99F}" type="pres">
      <dgm:prSet presAssocID="{550B42CB-6347-4EED-9E52-7E06788C66DE}" presName="compNode" presStyleCnt="0"/>
      <dgm:spPr/>
    </dgm:pt>
    <dgm:pt modelId="{59A4DA4D-7AA0-47C8-9D0A-627B4600407F}" type="pres">
      <dgm:prSet presAssocID="{550B42CB-6347-4EED-9E52-7E06788C66DE}" presName="pictRect" presStyleLbl="node1" presStyleIdx="1" presStyleCnt="4" custLinFactNeighborX="-52632" custLinFactNeighborY="2409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DE13F0C9-7273-44BE-ADF5-76CFC0A1BDE6}" type="pres">
      <dgm:prSet presAssocID="{550B42CB-6347-4EED-9E52-7E06788C66DE}" presName="textRect" presStyleLbl="revTx" presStyleIdx="1" presStyleCnt="4" custLinFactNeighborX="-49635" custLinFactNeighborY="7692">
        <dgm:presLayoutVars>
          <dgm:bulletEnabled val="1"/>
        </dgm:presLayoutVars>
      </dgm:prSet>
      <dgm:spPr/>
    </dgm:pt>
    <dgm:pt modelId="{530643CA-1FC7-4686-92F9-C817274182CE}" type="pres">
      <dgm:prSet presAssocID="{21CC6F76-0F64-4334-BDCB-5E16801B07D2}" presName="sibTrans" presStyleLbl="sibTrans2D1" presStyleIdx="0" presStyleCnt="0"/>
      <dgm:spPr/>
    </dgm:pt>
    <dgm:pt modelId="{6EC55B86-14EC-47DB-9885-4E42D9A20294}" type="pres">
      <dgm:prSet presAssocID="{423B961A-6F5A-4F89-9F6E-66CBB4B3EF84}" presName="compNode" presStyleCnt="0"/>
      <dgm:spPr/>
    </dgm:pt>
    <dgm:pt modelId="{14A4A8FB-6F14-4840-9FB9-F41D2F42B6AF}" type="pres">
      <dgm:prSet presAssocID="{423B961A-6F5A-4F89-9F6E-66CBB4B3EF84}" presName="pictRect" presStyleLbl="node1" presStyleIdx="2" presStyleCnt="4" custLinFactNeighborX="-59534" custLinFactNeighborY="231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840DDFA8-552C-4C45-A5C0-D73F724EED78}" type="pres">
      <dgm:prSet presAssocID="{423B961A-6F5A-4F89-9F6E-66CBB4B3EF84}" presName="textRect" presStyleLbl="revTx" presStyleIdx="2" presStyleCnt="4" custLinFactNeighborX="-55180" custLinFactNeighborY="11721">
        <dgm:presLayoutVars>
          <dgm:bulletEnabled val="1"/>
        </dgm:presLayoutVars>
      </dgm:prSet>
      <dgm:spPr/>
    </dgm:pt>
    <dgm:pt modelId="{96F88BBD-118B-4A96-A723-7880E3BD4D09}" type="pres">
      <dgm:prSet presAssocID="{2AE8490B-AEAF-47B6-AE74-1A5405DF695B}" presName="sibTrans" presStyleLbl="sibTrans2D1" presStyleIdx="0" presStyleCnt="0"/>
      <dgm:spPr/>
    </dgm:pt>
    <dgm:pt modelId="{E8C462FF-D5CD-4B03-AB77-69CD0ED26324}" type="pres">
      <dgm:prSet presAssocID="{4888BFAE-07CA-4F28-9E36-508DE3784FE1}" presName="compNode" presStyleCnt="0"/>
      <dgm:spPr/>
    </dgm:pt>
    <dgm:pt modelId="{3F6E2F71-929B-4E70-B644-7CC3C50CF2B5}" type="pres">
      <dgm:prSet presAssocID="{4888BFAE-07CA-4F28-9E36-508DE3784FE1}" presName="pictRect" presStyleLbl="node1" presStyleIdx="3" presStyleCnt="4" custLinFactX="56655" custLinFactY="-68373" custLinFactNeighborX="100000" custLinFactNeighborY="-100000"/>
      <dgm:spPr>
        <a:blipFill rotWithShape="1">
          <a:blip xmlns:r="http://schemas.openxmlformats.org/officeDocument/2006/relationships" r:embed="rId4"/>
          <a:srcRect/>
          <a:stretch>
            <a:fillRect l="-11000" r="-11000"/>
          </a:stretch>
        </a:blipFill>
      </dgm:spPr>
    </dgm:pt>
    <dgm:pt modelId="{8E445B9C-2654-490D-888C-1C11CE098FBC}" type="pres">
      <dgm:prSet presAssocID="{4888BFAE-07CA-4F28-9E36-508DE3784FE1}" presName="textRect" presStyleLbl="revTx" presStyleIdx="3" presStyleCnt="4" custLinFactX="63646" custLinFactY="-100948" custLinFactNeighborX="100000" custLinFactNeighborY="-200000">
        <dgm:presLayoutVars>
          <dgm:bulletEnabled val="1"/>
        </dgm:presLayoutVars>
      </dgm:prSet>
      <dgm:spPr/>
    </dgm:pt>
  </dgm:ptLst>
  <dgm:cxnLst>
    <dgm:cxn modelId="{6DA00F00-2BC6-4B62-92CE-23E4CE76691B}" type="presOf" srcId="{79C84153-96B1-4A4E-A064-B2A997736499}" destId="{C8D15CEA-DC92-4722-8E37-D629E7AD7F91}" srcOrd="0" destOrd="0" presId="urn:microsoft.com/office/officeart/2005/8/layout/pList1"/>
    <dgm:cxn modelId="{0D167A5B-D78E-4DFF-B268-EB9F9EA3AF25}" srcId="{B8C7AB3A-9F5D-427A-BF82-40457C167C87}" destId="{423B961A-6F5A-4F89-9F6E-66CBB4B3EF84}" srcOrd="2" destOrd="0" parTransId="{408FD5ED-27FF-4763-B612-14C54469B54B}" sibTransId="{2AE8490B-AEAF-47B6-AE74-1A5405DF695B}"/>
    <dgm:cxn modelId="{D3C89642-56CA-4279-B330-F2F0AD191716}" type="presOf" srcId="{21CC6F76-0F64-4334-BDCB-5E16801B07D2}" destId="{530643CA-1FC7-4686-92F9-C817274182CE}" srcOrd="0" destOrd="0" presId="urn:microsoft.com/office/officeart/2005/8/layout/pList1"/>
    <dgm:cxn modelId="{4BBB9762-31BE-423D-BB7A-C5C2E4D798A2}" type="presOf" srcId="{423B961A-6F5A-4F89-9F6E-66CBB4B3EF84}" destId="{840DDFA8-552C-4C45-A5C0-D73F724EED78}" srcOrd="0" destOrd="0" presId="urn:microsoft.com/office/officeart/2005/8/layout/pList1"/>
    <dgm:cxn modelId="{E6E60480-FA95-417D-B11E-E1AE4A8D67E7}" type="presOf" srcId="{2AE8490B-AEAF-47B6-AE74-1A5405DF695B}" destId="{96F88BBD-118B-4A96-A723-7880E3BD4D09}" srcOrd="0" destOrd="0" presId="urn:microsoft.com/office/officeart/2005/8/layout/pList1"/>
    <dgm:cxn modelId="{DAB1EB80-AD31-4A04-98FE-70776EDB360D}" srcId="{B8C7AB3A-9F5D-427A-BF82-40457C167C87}" destId="{550B42CB-6347-4EED-9E52-7E06788C66DE}" srcOrd="1" destOrd="0" parTransId="{C9A84F96-9784-408F-A7C9-E79316B02697}" sibTransId="{21CC6F76-0F64-4334-BDCB-5E16801B07D2}"/>
    <dgm:cxn modelId="{18848794-2D9C-4EA9-B380-8D04635B868E}" type="presOf" srcId="{550B42CB-6347-4EED-9E52-7E06788C66DE}" destId="{DE13F0C9-7273-44BE-ADF5-76CFC0A1BDE6}" srcOrd="0" destOrd="0" presId="urn:microsoft.com/office/officeart/2005/8/layout/pList1"/>
    <dgm:cxn modelId="{BA4880DB-5034-4230-8C2F-47CA478D8242}" srcId="{B8C7AB3A-9F5D-427A-BF82-40457C167C87}" destId="{4888BFAE-07CA-4F28-9E36-508DE3784FE1}" srcOrd="3" destOrd="0" parTransId="{7D80576A-8E86-499E-B027-F73142FA321B}" sibTransId="{984F231E-377D-4CF7-A6A7-172646576E55}"/>
    <dgm:cxn modelId="{EECC5BDC-0A36-48E1-9E8F-ACFBB7DBD77F}" type="presOf" srcId="{B8C7AB3A-9F5D-427A-BF82-40457C167C87}" destId="{A15BCA07-ED16-4107-8EC2-4531F406D252}" srcOrd="0" destOrd="0" presId="urn:microsoft.com/office/officeart/2005/8/layout/pList1"/>
    <dgm:cxn modelId="{EE4A70E0-14F6-45C4-AC9D-F594FFEE27D0}" srcId="{B8C7AB3A-9F5D-427A-BF82-40457C167C87}" destId="{9C84BF7D-0F07-4A9F-B29B-CCA0CF08CEDF}" srcOrd="0" destOrd="0" parTransId="{00E6C48E-FF4F-4AC9-B107-45780B70BD42}" sibTransId="{79C84153-96B1-4A4E-A064-B2A997736499}"/>
    <dgm:cxn modelId="{30C12AE3-8DAD-41B1-9527-B79B7500B577}" type="presOf" srcId="{9C84BF7D-0F07-4A9F-B29B-CCA0CF08CEDF}" destId="{C94E32C0-D4A9-4D72-ADD3-5271692A3324}" srcOrd="0" destOrd="0" presId="urn:microsoft.com/office/officeart/2005/8/layout/pList1"/>
    <dgm:cxn modelId="{612076ED-4738-494B-86FF-0CA080C73DE5}" type="presOf" srcId="{4888BFAE-07CA-4F28-9E36-508DE3784FE1}" destId="{8E445B9C-2654-490D-888C-1C11CE098FBC}" srcOrd="0" destOrd="0" presId="urn:microsoft.com/office/officeart/2005/8/layout/pList1"/>
    <dgm:cxn modelId="{0C326D33-C03F-4AAA-B599-A4DE6AC2775E}" type="presParOf" srcId="{A15BCA07-ED16-4107-8EC2-4531F406D252}" destId="{C1639A0D-A86F-479C-B04F-DC4E81483255}" srcOrd="0" destOrd="0" presId="urn:microsoft.com/office/officeart/2005/8/layout/pList1"/>
    <dgm:cxn modelId="{564DEC88-9955-467B-ADE2-7827AA55788C}" type="presParOf" srcId="{C1639A0D-A86F-479C-B04F-DC4E81483255}" destId="{C81D3FB8-5A7B-4533-B93E-199A9DD782D3}" srcOrd="0" destOrd="0" presId="urn:microsoft.com/office/officeart/2005/8/layout/pList1"/>
    <dgm:cxn modelId="{BC0A29EE-55A8-4BB6-B503-38B336C29804}" type="presParOf" srcId="{C1639A0D-A86F-479C-B04F-DC4E81483255}" destId="{C94E32C0-D4A9-4D72-ADD3-5271692A3324}" srcOrd="1" destOrd="0" presId="urn:microsoft.com/office/officeart/2005/8/layout/pList1"/>
    <dgm:cxn modelId="{4554512D-2B96-4A5E-9B3E-22AF45518BAA}" type="presParOf" srcId="{A15BCA07-ED16-4107-8EC2-4531F406D252}" destId="{C8D15CEA-DC92-4722-8E37-D629E7AD7F91}" srcOrd="1" destOrd="0" presId="urn:microsoft.com/office/officeart/2005/8/layout/pList1"/>
    <dgm:cxn modelId="{ED5470A4-7B3F-465F-916D-9325EF27E9BE}" type="presParOf" srcId="{A15BCA07-ED16-4107-8EC2-4531F406D252}" destId="{CADE6244-0FD1-4D62-BCAB-F6DAF673C99F}" srcOrd="2" destOrd="0" presId="urn:microsoft.com/office/officeart/2005/8/layout/pList1"/>
    <dgm:cxn modelId="{625BFB14-F0BB-4073-8A3D-269EB9453557}" type="presParOf" srcId="{CADE6244-0FD1-4D62-BCAB-F6DAF673C99F}" destId="{59A4DA4D-7AA0-47C8-9D0A-627B4600407F}" srcOrd="0" destOrd="0" presId="urn:microsoft.com/office/officeart/2005/8/layout/pList1"/>
    <dgm:cxn modelId="{B7F9FD6D-8E5B-425F-A2C9-02DF1B675404}" type="presParOf" srcId="{CADE6244-0FD1-4D62-BCAB-F6DAF673C99F}" destId="{DE13F0C9-7273-44BE-ADF5-76CFC0A1BDE6}" srcOrd="1" destOrd="0" presId="urn:microsoft.com/office/officeart/2005/8/layout/pList1"/>
    <dgm:cxn modelId="{625192E1-8A3A-46F8-A997-D4A87395CB64}" type="presParOf" srcId="{A15BCA07-ED16-4107-8EC2-4531F406D252}" destId="{530643CA-1FC7-4686-92F9-C817274182CE}" srcOrd="3" destOrd="0" presId="urn:microsoft.com/office/officeart/2005/8/layout/pList1"/>
    <dgm:cxn modelId="{8D06518E-91A4-4C72-9B94-24F3581F52FB}" type="presParOf" srcId="{A15BCA07-ED16-4107-8EC2-4531F406D252}" destId="{6EC55B86-14EC-47DB-9885-4E42D9A20294}" srcOrd="4" destOrd="0" presId="urn:microsoft.com/office/officeart/2005/8/layout/pList1"/>
    <dgm:cxn modelId="{E48C6E90-4501-4103-837E-70F75FA9EABD}" type="presParOf" srcId="{6EC55B86-14EC-47DB-9885-4E42D9A20294}" destId="{14A4A8FB-6F14-4840-9FB9-F41D2F42B6AF}" srcOrd="0" destOrd="0" presId="urn:microsoft.com/office/officeart/2005/8/layout/pList1"/>
    <dgm:cxn modelId="{9D3BFC17-E7F4-4784-9F0F-16233B1DD31C}" type="presParOf" srcId="{6EC55B86-14EC-47DB-9885-4E42D9A20294}" destId="{840DDFA8-552C-4C45-A5C0-D73F724EED78}" srcOrd="1" destOrd="0" presId="urn:microsoft.com/office/officeart/2005/8/layout/pList1"/>
    <dgm:cxn modelId="{9A9B3B4C-720B-4C04-9F85-9720DDA3FA9C}" type="presParOf" srcId="{A15BCA07-ED16-4107-8EC2-4531F406D252}" destId="{96F88BBD-118B-4A96-A723-7880E3BD4D09}" srcOrd="5" destOrd="0" presId="urn:microsoft.com/office/officeart/2005/8/layout/pList1"/>
    <dgm:cxn modelId="{041490F6-0EDC-4BD3-8136-7B27E2B0E9AF}" type="presParOf" srcId="{A15BCA07-ED16-4107-8EC2-4531F406D252}" destId="{E8C462FF-D5CD-4B03-AB77-69CD0ED26324}" srcOrd="6" destOrd="0" presId="urn:microsoft.com/office/officeart/2005/8/layout/pList1"/>
    <dgm:cxn modelId="{55D89638-4B3F-4CED-8DF3-AEFF0C3215B0}" type="presParOf" srcId="{E8C462FF-D5CD-4B03-AB77-69CD0ED26324}" destId="{3F6E2F71-929B-4E70-B644-7CC3C50CF2B5}" srcOrd="0" destOrd="0" presId="urn:microsoft.com/office/officeart/2005/8/layout/pList1"/>
    <dgm:cxn modelId="{2C61E184-51B5-4C3E-82B1-4D7E870EDE5D}" type="presParOf" srcId="{E8C462FF-D5CD-4B03-AB77-69CD0ED26324}" destId="{8E445B9C-2654-490D-888C-1C11CE098FB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3FB8-5A7B-4533-B93E-199A9DD782D3}">
      <dsp:nvSpPr>
        <dsp:cNvPr id="0" name=""/>
        <dsp:cNvSpPr/>
      </dsp:nvSpPr>
      <dsp:spPr>
        <a:xfrm>
          <a:off x="162753" y="39605"/>
          <a:ext cx="2460992" cy="1695623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93000" r="-9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E32C0-D4A9-4D72-ADD3-5271692A3324}">
      <dsp:nvSpPr>
        <dsp:cNvPr id="0" name=""/>
        <dsp:cNvSpPr/>
      </dsp:nvSpPr>
      <dsp:spPr>
        <a:xfrm>
          <a:off x="250266" y="1766239"/>
          <a:ext cx="2460992" cy="91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DOLŽINA</a:t>
          </a:r>
        </a:p>
      </dsp:txBody>
      <dsp:txXfrm>
        <a:off x="250266" y="1766239"/>
        <a:ext cx="2460992" cy="913028"/>
      </dsp:txXfrm>
    </dsp:sp>
    <dsp:sp modelId="{59A4DA4D-7AA0-47C8-9D0A-627B4600407F}">
      <dsp:nvSpPr>
        <dsp:cNvPr id="0" name=""/>
        <dsp:cNvSpPr/>
      </dsp:nvSpPr>
      <dsp:spPr>
        <a:xfrm>
          <a:off x="2732034" y="41233"/>
          <a:ext cx="2460992" cy="1695623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F0C9-7273-44BE-ADF5-76CFC0A1BDE6}">
      <dsp:nvSpPr>
        <dsp:cNvPr id="0" name=""/>
        <dsp:cNvSpPr/>
      </dsp:nvSpPr>
      <dsp:spPr>
        <a:xfrm>
          <a:off x="2805790" y="1766239"/>
          <a:ext cx="2460992" cy="91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MASA</a:t>
          </a:r>
        </a:p>
      </dsp:txBody>
      <dsp:txXfrm>
        <a:off x="2805790" y="1766239"/>
        <a:ext cx="2460992" cy="913028"/>
      </dsp:txXfrm>
    </dsp:sp>
    <dsp:sp modelId="{14A4A8FB-6F14-4840-9FB9-F41D2F42B6AF}">
      <dsp:nvSpPr>
        <dsp:cNvPr id="0" name=""/>
        <dsp:cNvSpPr/>
      </dsp:nvSpPr>
      <dsp:spPr>
        <a:xfrm>
          <a:off x="5269371" y="39605"/>
          <a:ext cx="2460992" cy="1695623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DFA8-552C-4C45-A5C0-D73F724EED78}">
      <dsp:nvSpPr>
        <dsp:cNvPr id="0" name=""/>
        <dsp:cNvSpPr/>
      </dsp:nvSpPr>
      <dsp:spPr>
        <a:xfrm>
          <a:off x="5376523" y="1803025"/>
          <a:ext cx="2460992" cy="91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PROSTORNINA</a:t>
          </a:r>
        </a:p>
      </dsp:txBody>
      <dsp:txXfrm>
        <a:off x="5376523" y="1803025"/>
        <a:ext cx="2460992" cy="913028"/>
      </dsp:txXfrm>
    </dsp:sp>
    <dsp:sp modelId="{3F6E2F71-929B-4E70-B644-7CC3C50CF2B5}">
      <dsp:nvSpPr>
        <dsp:cNvPr id="0" name=""/>
        <dsp:cNvSpPr/>
      </dsp:nvSpPr>
      <dsp:spPr>
        <a:xfrm>
          <a:off x="7882571" y="164"/>
          <a:ext cx="2460992" cy="1695623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5B9C-2654-490D-888C-1C11CE098FBC}">
      <dsp:nvSpPr>
        <dsp:cNvPr id="0" name=""/>
        <dsp:cNvSpPr/>
      </dsp:nvSpPr>
      <dsp:spPr>
        <a:xfrm>
          <a:off x="8054607" y="1803020"/>
          <a:ext cx="2460992" cy="91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ČAS</a:t>
          </a:r>
        </a:p>
      </dsp:txBody>
      <dsp:txXfrm>
        <a:off x="8054607" y="1803020"/>
        <a:ext cx="2460992" cy="913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422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4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2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82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6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0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8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9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B087F5-5814-41B9-9AAB-7DD88878588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1A6AC-7BDC-4804-A9E3-B9D269862503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0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54E601-3D66-4B54-A6D0-CE005EACF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MERJENJE </a:t>
            </a:r>
            <a:br>
              <a:rPr lang="sl-SI" dirty="0"/>
            </a:br>
            <a:r>
              <a:rPr lang="sl-SI" sz="3200" dirty="0"/>
              <a:t>8., 9. razred NIS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5C73D5-8271-448C-A417-81FD45AF9B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PRIPRAVILA: Monika Mihelič</a:t>
            </a:r>
          </a:p>
          <a:p>
            <a:r>
              <a:rPr lang="sl-SI" dirty="0"/>
              <a:t>Delo na daljavo: maj, 2020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821EA44-DD1F-44A7-8DD2-2C54EC624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0172" y="5489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521DC-6027-4E6E-A871-EAB83FFD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PLOŠČINA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42262C-2253-44B3-9064-001465CD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MERSKI PRIPOMOČKI</a:t>
            </a:r>
          </a:p>
          <a:p>
            <a:pPr marL="0" indent="0">
              <a:buNone/>
            </a:pPr>
            <a:r>
              <a:rPr lang="sl-SI" dirty="0"/>
              <a:t>izrezani pripomočki v obliki kvadratov (tudi drugih enot)</a:t>
            </a:r>
          </a:p>
          <a:p>
            <a:pPr marL="0" indent="0">
              <a:buNone/>
            </a:pPr>
            <a:r>
              <a:rPr lang="sl-SI" dirty="0"/>
              <a:t>m </a:t>
            </a:r>
            <a:r>
              <a:rPr lang="sl-SI" baseline="30000" dirty="0"/>
              <a:t>2            </a:t>
            </a:r>
            <a:r>
              <a:rPr lang="sl-SI" dirty="0"/>
              <a:t>dm</a:t>
            </a:r>
            <a:r>
              <a:rPr lang="sl-SI" baseline="30000" dirty="0"/>
              <a:t>2 </a:t>
            </a:r>
            <a:r>
              <a:rPr lang="sl-SI" dirty="0"/>
              <a:t>      cm</a:t>
            </a:r>
            <a:r>
              <a:rPr lang="sl-SI" baseline="30000" dirty="0"/>
              <a:t>2  </a:t>
            </a:r>
            <a:r>
              <a:rPr lang="sl-SI" dirty="0"/>
              <a:t>      mm</a:t>
            </a:r>
            <a:r>
              <a:rPr lang="sl-SI" baseline="30000" dirty="0"/>
              <a:t>2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MERSKE ENOTE</a:t>
            </a:r>
          </a:p>
          <a:p>
            <a:pPr marL="0" indent="0">
              <a:buNone/>
            </a:pPr>
            <a:r>
              <a:rPr lang="sl-SI" dirty="0"/>
              <a:t>ha       ar         m </a:t>
            </a:r>
            <a:r>
              <a:rPr lang="sl-SI" baseline="30000" dirty="0"/>
              <a:t>2            </a:t>
            </a:r>
            <a:r>
              <a:rPr lang="sl-SI" dirty="0"/>
              <a:t>dm</a:t>
            </a:r>
            <a:r>
              <a:rPr lang="sl-SI" baseline="30000" dirty="0"/>
              <a:t>2 </a:t>
            </a:r>
            <a:r>
              <a:rPr lang="sl-SI" dirty="0"/>
              <a:t>      cm</a:t>
            </a:r>
            <a:r>
              <a:rPr lang="sl-SI" baseline="30000" dirty="0"/>
              <a:t>2  </a:t>
            </a:r>
            <a:r>
              <a:rPr lang="sl-SI" dirty="0"/>
              <a:t>      mm</a:t>
            </a:r>
            <a:r>
              <a:rPr lang="sl-SI" baseline="30000" dirty="0"/>
              <a:t>2</a:t>
            </a:r>
            <a:endParaRPr lang="sl-SI" dirty="0"/>
          </a:p>
          <a:p>
            <a:pPr marL="0" indent="0">
              <a:buNone/>
            </a:pPr>
            <a:br>
              <a:rPr lang="sl-SI" baseline="30000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00E15D-54EC-4C12-ADAC-45C674BC7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800" y="3893906"/>
            <a:ext cx="4758995" cy="160776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CEAF15C2-6BB9-4A34-9E89-E6E3C7078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3106" y="5466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BB489-9E3A-49A5-918D-69EE467A8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274" y="1122363"/>
            <a:ext cx="4734046" cy="2387600"/>
          </a:xfrm>
        </p:spPr>
        <p:txBody>
          <a:bodyPr>
            <a:noAutofit/>
          </a:bodyPr>
          <a:lstStyle/>
          <a:p>
            <a:r>
              <a:rPr lang="sl-SI" sz="4800" dirty="0"/>
              <a:t>Pri reševanju nalog si pomagaš s TEBELO, če brez nje ne zmoreš.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410ACF-70C6-4083-A762-F8014588C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C0E99B5-6B26-4EA0-A94A-16E7EF52C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4447" t="24732" r="36371" b="11131"/>
          <a:stretch/>
        </p:blipFill>
        <p:spPr>
          <a:xfrm>
            <a:off x="6096000" y="365125"/>
            <a:ext cx="6096000" cy="64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5DD09-01AC-4B0A-BE80-AD731483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PREVERI SVOJE ZNANJE ORIENTACIJE NA URI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8D828A-AEEF-450E-A611-25B15B60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URA JE 4. 50.     Koliko bo ura čez 15 minut? ______</a:t>
            </a:r>
          </a:p>
          <a:p>
            <a:r>
              <a:rPr lang="sl-SI" dirty="0"/>
              <a:t>URA JE 13. 30.     Koliko bo ura čez 30 minut? ______</a:t>
            </a:r>
          </a:p>
          <a:p>
            <a:r>
              <a:rPr lang="sl-SI" dirty="0"/>
              <a:t>URA JE  15. 55.     Koliko bo ura čez 10 minut? ______ </a:t>
            </a:r>
          </a:p>
          <a:p>
            <a:r>
              <a:rPr lang="sl-SI" dirty="0"/>
              <a:t>URA JE  16. 45.     Koliko bo ura čez 30 minut? ______</a:t>
            </a:r>
          </a:p>
          <a:p>
            <a:r>
              <a:rPr lang="sl-SI" dirty="0"/>
              <a:t>URA JE 13. 30.     Koliko bo ura čez 1 h 30 min? ______</a:t>
            </a:r>
          </a:p>
          <a:p>
            <a:r>
              <a:rPr lang="sl-SI" dirty="0"/>
              <a:t>URA JE  15. 30.     Koliko bo ura čez 2 h 10 min? ______</a:t>
            </a:r>
          </a:p>
          <a:p>
            <a:r>
              <a:rPr lang="sl-SI" dirty="0"/>
              <a:t>URA JE  16. 20.     Koliko bo ura čez 3 h 50 min? ______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55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DOLŽINO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44787"/>
              </p:ext>
            </p:extLst>
          </p:nvPr>
        </p:nvGraphicFramePr>
        <p:xfrm>
          <a:off x="1096963" y="1846263"/>
          <a:ext cx="1005839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 km = ________m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240 dm = ____cm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m 3 dm = ________dm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2,3 km = ________m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450 cm = ______dm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23 km 200 m = __________m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23 000 m = ______km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334 cm = _________mm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km 3 m = ________m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20 dm = ____m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3450 cm = ________dm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m 3 dm  1 mm = __________mm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234 m = _________dm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* 23 m =  _________dm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dm 1 mm = ________mm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3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MASO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52173"/>
              </p:ext>
            </p:extLst>
          </p:nvPr>
        </p:nvGraphicFramePr>
        <p:xfrm>
          <a:off x="1096963" y="1846263"/>
          <a:ext cx="100583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t = _________kg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300 dag = ______kg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 t 400 kg = ________kg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4 000 kg = ______t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 kg = ________dag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t 4 kg = ______kg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64 t = __________kg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56 dag = ______g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kg 30 dag = ______dag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5 300 kg = _______t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2 300 g = _______dag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kg 2 dag = _______dag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3 340 kg = ______t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* 3 000 g = _____kg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t 2 kg 30 dag = ___________dag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32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PROSTORNINO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000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hl = ________l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20 dl = 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hl 20 l = _______l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56 hl = ___________l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450 dl = _____l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hl 4 l = _______l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400 l = ______hl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 l = _____dl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l 5 dl = ______dl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3400 l = ______hl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6 dl = _____ cl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56 l 2 dl =______dl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340 l = ______hl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 cl = _____dl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dl 4 cl = _____cl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5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ČAS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944096"/>
              </p:ext>
            </p:extLst>
          </p:nvPr>
        </p:nvGraphicFramePr>
        <p:xfrm>
          <a:off x="1096963" y="1846263"/>
          <a:ext cx="1005839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 dni = _____ur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uri = _____min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 min = ______s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tedna = ______dni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 ur = 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min = ______s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1. in 5. mesec = ______dni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72 ur = ______dni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14 min = ______s 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leta = 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ura 20 min = __________min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180 s = ______min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 leto in mesec januar = ______dni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ura 10 min =_________min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300 min = _____h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3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8C260-3BE0-4745-B455-EE818379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308FDF5-47CC-4C8E-B0FF-76B61D356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F10D00A8-61F7-4DF2-A8EB-E5AFFCC04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4" t="44038" r="31020" b="33680"/>
          <a:stretch/>
        </p:blipFill>
        <p:spPr>
          <a:xfrm>
            <a:off x="1169988" y="1997240"/>
            <a:ext cx="9690256" cy="30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0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PLOŠČINO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83584"/>
              </p:ext>
            </p:extLst>
          </p:nvPr>
        </p:nvGraphicFramePr>
        <p:xfrm>
          <a:off x="1096963" y="1846263"/>
          <a:ext cx="1005839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400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12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34 c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800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400 c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14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50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arov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700 m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4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602FD-7DB9-4B65-9CAE-59D1209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REŠITVE: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4AAC52-160B-4A65-9741-49EC94E1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22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BD1582D-C49D-4CF0-81E4-ED8C0313C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7C031EDD-AA95-4F0B-BE54-793F8A755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id="{47888898-D043-4EF3-BA25-3E544912CD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5763073"/>
              </p:ext>
            </p:extLst>
          </p:nvPr>
        </p:nvGraphicFramePr>
        <p:xfrm>
          <a:off x="0" y="712788"/>
          <a:ext cx="10515600" cy="546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98EF8CFC-8646-4794-9BCC-A7FBE38CE2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3741" y="3249995"/>
            <a:ext cx="2552993" cy="1763538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AE191B8C-D068-4F8E-8DF0-50A2599BFC8E}"/>
              </a:ext>
            </a:extLst>
          </p:cNvPr>
          <p:cNvGrpSpPr/>
          <p:nvPr/>
        </p:nvGrpSpPr>
        <p:grpSpPr>
          <a:xfrm>
            <a:off x="2623741" y="2975818"/>
            <a:ext cx="4693773" cy="3065342"/>
            <a:chOff x="3345832" y="2159088"/>
            <a:chExt cx="4693773" cy="3065342"/>
          </a:xfrm>
        </p:grpSpPr>
        <p:sp>
          <p:nvSpPr>
            <p:cNvPr id="10" name="Pravokotnik 9">
              <a:extLst>
                <a:ext uri="{FF2B5EF4-FFF2-40B4-BE49-F238E27FC236}">
                  <a16:creationId xmlns:a16="http://schemas.microsoft.com/office/drawing/2014/main" id="{40E3D67E-1E4C-4358-80D7-F0594EBD009D}"/>
                </a:ext>
              </a:extLst>
            </p:cNvPr>
            <p:cNvSpPr/>
            <p:nvPr/>
          </p:nvSpPr>
          <p:spPr>
            <a:xfrm>
              <a:off x="5596577" y="2159088"/>
              <a:ext cx="2443028" cy="9063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5617D58A-0BFF-433A-8A8C-68BAF2B6B538}"/>
                </a:ext>
              </a:extLst>
            </p:cNvPr>
            <p:cNvSpPr txBox="1"/>
            <p:nvPr/>
          </p:nvSpPr>
          <p:spPr>
            <a:xfrm>
              <a:off x="3345832" y="4318067"/>
              <a:ext cx="2443028" cy="906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0" numCol="1" spcCol="1270" anchor="t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l-SI" sz="2700" kern="1200" dirty="0"/>
                <a:t>PLOŠČINA</a:t>
              </a:r>
            </a:p>
          </p:txBody>
        </p:sp>
      </p:grpSp>
      <p:pic>
        <p:nvPicPr>
          <p:cNvPr id="14" name="Slika 13">
            <a:extLst>
              <a:ext uri="{FF2B5EF4-FFF2-40B4-BE49-F238E27FC236}">
                <a16:creationId xmlns:a16="http://schemas.microsoft.com/office/drawing/2014/main" id="{00F6B880-88CD-4745-9EA6-1ED35BA1F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027" y="3882180"/>
            <a:ext cx="2252688" cy="763007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18C8940C-73A6-405B-9CC3-985668E05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98734" y="5713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DOLŽINO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077216"/>
              </p:ext>
            </p:extLst>
          </p:nvPr>
        </p:nvGraphicFramePr>
        <p:xfrm>
          <a:off x="838200" y="2079625"/>
          <a:ext cx="10515597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 km = __4000___m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240 dm = _2400___cm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m 3 dm = __23______dm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2,3 km = __2300__m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450 cm = ___45___dm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23 km 200 m = ___23200____m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23 000 m = __23____km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334 cm = ____3340_____mm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km 3 m = _____1003___m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20 dm = __2__m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3450 cm = ____345____dm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m 3 dm  1 mm = __2301_mm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234 m = ___2340______dm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* 23 dm =  ____2,3_____m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dm 1 mm = ___301_____mm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30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MASO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91040"/>
              </p:ext>
            </p:extLst>
          </p:nvPr>
        </p:nvGraphicFramePr>
        <p:xfrm>
          <a:off x="1096963" y="1846263"/>
          <a:ext cx="100583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t = __5000__kg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300 dag = ___3___kg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 t 400 kg = ____4400____kg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4 000 kg = __4__t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 kg = __4500_dag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t 4 kg = _5400_kg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64 t = ___64000_kg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56 dag = ___560___g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kg 30 dag = __230__dag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5 300 kg = __5,3__t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2 300 g = ___230____dag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kg 2 dag = __2‘2___dag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3 340 kg = __3,34__t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* 3 000 g = __3___kg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*1 t 2 kg 30 dag = _100230___dag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541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ČAS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451371"/>
              </p:ext>
            </p:extLst>
          </p:nvPr>
        </p:nvGraphicFramePr>
        <p:xfrm>
          <a:off x="1096963" y="1846263"/>
          <a:ext cx="1005839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2 dni = _____ur (2x 60)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uri = _____min (2x60)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  min = ______s (5x60)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tedna = ______dni (3x7)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 ur = _____dni (24 : 24)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min = ______s (3x60)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1. in 5. mesec = ______dni (31+31)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72 ur = ______dni (72 : 24)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14 min = ______s  (14x60)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 leta = _____dni (365x3)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ura 20 min = __________min</a:t>
                      </a:r>
                    </a:p>
                    <a:p>
                      <a:r>
                        <a:rPr lang="sl-SI" dirty="0"/>
                        <a:t>(60 +20)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180 s = ______min (180: 60)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 leto in mesec januar = ______dni</a:t>
                      </a:r>
                    </a:p>
                    <a:p>
                      <a:r>
                        <a:rPr lang="sl-SI" dirty="0"/>
                        <a:t>(365 + 31)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ura 10 min =_________min</a:t>
                      </a:r>
                    </a:p>
                    <a:p>
                      <a:r>
                        <a:rPr lang="sl-SI" dirty="0"/>
                        <a:t>(3x60 + 10)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300 min = _____h (300: 60)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PROSTORNINO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91996"/>
              </p:ext>
            </p:extLst>
          </p:nvPr>
        </p:nvGraphicFramePr>
        <p:xfrm>
          <a:off x="1096963" y="1846263"/>
          <a:ext cx="100583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 hl = ___500____l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20 dl = 2__l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 hl 20 l = __120___l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56 hl = _5600____l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450 dl = __45__l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hl 4 l = __304___l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400 l = _4___hl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45 l = _450__dl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 l 5 dl = _35___dl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3400 l = _34___hl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6 dl = _60__ cl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56 l 2 dl =562____dl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340 l = _3,4__hl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30 cl = __3__dl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 dl 4 cl = _24__cl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8870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89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4DD82-FB61-4D01-9073-C652B13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PLOŠČINO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4CCE040-3E48-4DB5-94CD-5079FE318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716181"/>
              </p:ext>
            </p:extLst>
          </p:nvPr>
        </p:nvGraphicFramePr>
        <p:xfrm>
          <a:off x="1096963" y="1846263"/>
          <a:ext cx="1005839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10902762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6659740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1085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1175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_400_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___700___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400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__4___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7730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12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__1200__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34 c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__3400___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800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__8____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381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____700__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sl-SI" dirty="0"/>
                        <a:t> = ___40000___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400 c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___4___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3175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14 d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__1400___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50 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arov</a:t>
                      </a:r>
                      <a:r>
                        <a:rPr lang="sl-SI" dirty="0"/>
                        <a:t> = _500000__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700 m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dirty="0"/>
                        <a:t> = ___7__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lang="sl-SI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39015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96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5DD09-01AC-4B0A-BE80-AD731483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PREVERI SVOJE ZNANJE ORIENTACIJE NA URI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8D828A-AEEF-450E-A611-25B15B60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URA JE 4. 50.     Koliko bo ura čez 15 minut? ______5.05</a:t>
            </a:r>
          </a:p>
          <a:p>
            <a:r>
              <a:rPr lang="sl-SI" dirty="0"/>
              <a:t>URA JE 13. 30.     Koliko bo ura čez 30 minut? ______14.00</a:t>
            </a:r>
          </a:p>
          <a:p>
            <a:r>
              <a:rPr lang="sl-SI" dirty="0"/>
              <a:t>URA JE  15. 55.     Koliko bo ura čez 10 minut? ______ 16.05</a:t>
            </a:r>
          </a:p>
          <a:p>
            <a:r>
              <a:rPr lang="sl-SI" dirty="0"/>
              <a:t>URA JE  16. 45.     Koliko bo ura čez 30 minut? ______17. 15</a:t>
            </a:r>
          </a:p>
          <a:p>
            <a:r>
              <a:rPr lang="sl-SI" dirty="0"/>
              <a:t>URA JE 13. 30.     Koliko bo ura čez 1 h 30 min? ______15.00</a:t>
            </a:r>
          </a:p>
          <a:p>
            <a:r>
              <a:rPr lang="sl-SI" dirty="0"/>
              <a:t>URA JE  15. 30.     Koliko bo ura čez 2 h 10 min? ______17.40</a:t>
            </a:r>
          </a:p>
          <a:p>
            <a:r>
              <a:rPr lang="sl-SI" dirty="0"/>
              <a:t>URA JE  16. 20.     Koliko bo ura čez 3 h 50 min? ______ 20.10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9103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70CBB4-3FCB-407E-A52E-363786A9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2580DC-F216-4217-9054-69D92C910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925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F4EF2F-70D9-4D6B-B6C9-CA8F8408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80416"/>
            <a:ext cx="5127031" cy="1219611"/>
          </a:xfrm>
        </p:spPr>
        <p:txBody>
          <a:bodyPr>
            <a:normAutofit/>
          </a:bodyPr>
          <a:lstStyle/>
          <a:p>
            <a:r>
              <a:rPr lang="sl-SI" dirty="0"/>
              <a:t>DOLŽINA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F20ECC-55D7-422B-8243-2860F56C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21306"/>
            <a:ext cx="7709007" cy="4202514"/>
          </a:xfrm>
        </p:spPr>
        <p:txBody>
          <a:bodyPr>
            <a:normAutofit/>
          </a:bodyPr>
          <a:lstStyle/>
          <a:p>
            <a:r>
              <a:rPr lang="sl-SI" sz="2400" dirty="0"/>
              <a:t>MERSKI PRIPOMOČKI</a:t>
            </a:r>
          </a:p>
          <a:p>
            <a:pPr marL="0" indent="0">
              <a:buNone/>
            </a:pPr>
            <a:r>
              <a:rPr lang="sl-SI" sz="2400" dirty="0"/>
              <a:t>mizarski meter, šiviljski meter, zidarki meter, šablona, ravnilo …</a:t>
            </a:r>
          </a:p>
          <a:p>
            <a:endParaRPr lang="sl-SI" sz="2400" dirty="0"/>
          </a:p>
          <a:p>
            <a:r>
              <a:rPr lang="sl-SI" sz="2400" dirty="0"/>
              <a:t>MERSKE ENOTE</a:t>
            </a:r>
          </a:p>
          <a:p>
            <a:pPr marL="0" indent="0">
              <a:buNone/>
            </a:pPr>
            <a:r>
              <a:rPr lang="sl-SI" sz="2400" dirty="0"/>
              <a:t>km      m      dm     cm     mm</a:t>
            </a:r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8F1984-36D2-41A0-93DC-CA9B43034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4" r="28073" b="-1"/>
          <a:stretch/>
        </p:blipFill>
        <p:spPr>
          <a:xfrm>
            <a:off x="8479821" y="3080084"/>
            <a:ext cx="3072515" cy="3137835"/>
          </a:xfrm>
          <a:prstGeom prst="rect">
            <a:avLst/>
          </a:prstGeom>
          <a:effectLst/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9C2359A-BAC9-4659-B6E0-6FEECB960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8633" y="5404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363A78-B64F-49EC-9A40-7572294E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B504B2-F320-440F-B136-C3C5D26E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MERSKI PRIPOMOČKI</a:t>
            </a:r>
          </a:p>
          <a:p>
            <a:pPr marL="0" indent="0">
              <a:buNone/>
            </a:pPr>
            <a:r>
              <a:rPr lang="sl-SI" dirty="0"/>
              <a:t>digitalna tehtnica, osebna tehnica, tovorna tehtnica, gospodinjska tehnica, utežna tehnica …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MERSKE ENOTE</a:t>
            </a:r>
          </a:p>
          <a:p>
            <a:pPr marL="0" indent="0">
              <a:buNone/>
            </a:pPr>
            <a:r>
              <a:rPr lang="sl-SI" dirty="0"/>
              <a:t>t      kg       dag       g   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B397CB-8E85-4E15-BC32-348BB2B80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216" y="3053059"/>
            <a:ext cx="3616504" cy="2497536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63DD3A88-7EF7-4DBD-B495-FA15F2E34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0957" y="5439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84CAA003-BD71-4EB6-A07B-57ADE852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esas Patron, Pesas 1000kg, M1 Large masses Cast Iron Test Weights ...">
            <a:extLst>
              <a:ext uri="{FF2B5EF4-FFF2-40B4-BE49-F238E27FC236}">
                <a16:creationId xmlns:a16="http://schemas.microsoft.com/office/drawing/2014/main" id="{4315C2F0-C031-4CBF-80B6-440591ED51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785" y="1846263"/>
            <a:ext cx="485306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40AAA129-9CBD-44BF-9275-FA8B3D2856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7200" dirty="0"/>
              <a:t>= 1 t</a:t>
            </a:r>
          </a:p>
        </p:txBody>
      </p:sp>
    </p:spTree>
    <p:extLst>
      <p:ext uri="{BB962C8B-B14F-4D97-AF65-F5344CB8AC3E}">
        <p14:creationId xmlns:p14="http://schemas.microsoft.com/office/powerpoint/2010/main" val="375259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E554C-7DEB-402C-8D82-4944FFA6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A3BE823-5808-4683-BAC7-637DEB43D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164" y="421105"/>
            <a:ext cx="8021053" cy="60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88D34-3DC4-4D96-BC26-80EBA8EF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D68D7F5-6F4C-48AC-8BCC-C1713222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965" y="2142977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669D8-3A9D-4B84-A8DF-9D20D9B0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PROSTORNINA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6F6103-289C-4C51-B165-5256B6EB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MERSKI PRIPOMOČKI</a:t>
            </a:r>
          </a:p>
          <a:p>
            <a:pPr marL="0" indent="0">
              <a:buNone/>
            </a:pPr>
            <a:r>
              <a:rPr lang="sl-SI" dirty="0"/>
              <a:t>Označene posode.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MERSKE ENOTE</a:t>
            </a:r>
          </a:p>
          <a:p>
            <a:pPr marL="0" indent="0">
              <a:buNone/>
            </a:pPr>
            <a:r>
              <a:rPr lang="sl-SI" dirty="0"/>
              <a:t>hl          l           dl         cl          ml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E1919121-85E5-4B8E-BC6D-DC5FD65C0D74}"/>
              </a:ext>
            </a:extLst>
          </p:cNvPr>
          <p:cNvSpPr/>
          <p:nvPr/>
        </p:nvSpPr>
        <p:spPr>
          <a:xfrm>
            <a:off x="6904234" y="2661008"/>
            <a:ext cx="4695290" cy="3316460"/>
          </a:xfrm>
          <a:prstGeom prst="roundRect">
            <a:avLst/>
          </a:prstGeom>
          <a:blipFill rotWithShape="1">
            <a:blip r:embed="rId4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D8F63BA-4F94-4C67-A5C3-8D1D2733D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4FAF0-202D-400F-B4C7-B64C60E0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ČAS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C68984-E176-48E2-A9C7-BBE71F54E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MERSKI PRIPOMOČKI</a:t>
            </a:r>
          </a:p>
          <a:p>
            <a:pPr marL="0" indent="0">
              <a:buNone/>
            </a:pPr>
            <a:r>
              <a:rPr lang="sl-SI" dirty="0"/>
              <a:t> ročna ura, analogna ura, digitalna ura, stenska ura, stolpna ura …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MERSKE ENOTE</a:t>
            </a:r>
          </a:p>
          <a:p>
            <a:pPr marL="0" indent="0">
              <a:buNone/>
            </a:pPr>
            <a:r>
              <a:rPr lang="sl-SI" dirty="0"/>
              <a:t>tisočletje   stoletje    desetletje   leto   mesec  teden  dan   ura   min   s</a:t>
            </a:r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6FD34ECD-53FB-4F70-8D01-4A79C731497D}"/>
              </a:ext>
            </a:extLst>
          </p:cNvPr>
          <p:cNvSpPr/>
          <p:nvPr/>
        </p:nvSpPr>
        <p:spPr>
          <a:xfrm>
            <a:off x="8589196" y="3750067"/>
            <a:ext cx="3113925" cy="2227401"/>
          </a:xfrm>
          <a:prstGeom prst="roundRect">
            <a:avLst/>
          </a:prstGeom>
          <a:blipFill rotWithShape="1">
            <a:blip r:embed="rId4"/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63E223B6-6AB9-41AA-AEC4-DDE05ED84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074" y="4850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</TotalTime>
  <Words>1407</Words>
  <Application>Microsoft Office PowerPoint</Application>
  <PresentationFormat>Širokozaslonsko</PresentationFormat>
  <Paragraphs>220</Paragraphs>
  <Slides>26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Retrospektiva</vt:lpstr>
      <vt:lpstr>MERJENJE  8., 9. razred NIS</vt:lpstr>
      <vt:lpstr>PowerPointova predstavitev</vt:lpstr>
      <vt:lpstr>DOLŽINA</vt:lpstr>
      <vt:lpstr>MASA</vt:lpstr>
      <vt:lpstr>PowerPointova predstavitev</vt:lpstr>
      <vt:lpstr>PowerPointova predstavitev</vt:lpstr>
      <vt:lpstr>PowerPointova predstavitev</vt:lpstr>
      <vt:lpstr>PROSTORNINA</vt:lpstr>
      <vt:lpstr>ČAS </vt:lpstr>
      <vt:lpstr>PLOŠČINA </vt:lpstr>
      <vt:lpstr>Pri reševanju nalog si pomagaš s TEBELO, če brez nje ne zmoreš.</vt:lpstr>
      <vt:lpstr>PREVERI SVOJE ZNANJE ORIENTACIJE NA URI</vt:lpstr>
      <vt:lpstr>PRETVARJAJ DOLŽINO</vt:lpstr>
      <vt:lpstr>PRETVARJAJ MASO</vt:lpstr>
      <vt:lpstr>PRETVARJAJ PROSTORNINO</vt:lpstr>
      <vt:lpstr>PRETVARJAJ ČAS</vt:lpstr>
      <vt:lpstr>PowerPointova predstavitev</vt:lpstr>
      <vt:lpstr>PRETVARJAJ PLOŠČINO</vt:lpstr>
      <vt:lpstr>REŠITVE: </vt:lpstr>
      <vt:lpstr>PRETVARJAJ DOLŽINO</vt:lpstr>
      <vt:lpstr>PRETVARJAJ MASO</vt:lpstr>
      <vt:lpstr>PRETVARJAJ ČAS</vt:lpstr>
      <vt:lpstr>PRETVARJAJ PROSTORNINO</vt:lpstr>
      <vt:lpstr>PRETVARJAJ PLOŠČINO</vt:lpstr>
      <vt:lpstr>PREVERI SVOJE ZNANJE ORIENTACIJE NA URI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 8., 9. razred NIS</dc:title>
  <dc:creator>Monika Mihelič</dc:creator>
  <cp:lastModifiedBy>Monika Mihelič</cp:lastModifiedBy>
  <cp:revision>2</cp:revision>
  <dcterms:created xsi:type="dcterms:W3CDTF">2020-05-02T15:54:18Z</dcterms:created>
  <dcterms:modified xsi:type="dcterms:W3CDTF">2020-05-10T15:48:53Z</dcterms:modified>
</cp:coreProperties>
</file>