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9" r:id="rId3"/>
    <p:sldId id="257" r:id="rId4"/>
    <p:sldId id="258" r:id="rId5"/>
    <p:sldId id="260" r:id="rId6"/>
    <p:sldId id="259" r:id="rId7"/>
    <p:sldId id="261" r:id="rId8"/>
    <p:sldId id="263" r:id="rId9"/>
    <p:sldId id="266" r:id="rId10"/>
    <p:sldId id="262" r:id="rId11"/>
    <p:sldId id="264" r:id="rId12"/>
    <p:sldId id="265" r:id="rId13"/>
    <p:sldId id="267" r:id="rId14"/>
    <p:sldId id="268" r:id="rId15"/>
    <p:sldId id="273" r:id="rId16"/>
    <p:sldId id="270" r:id="rId17"/>
    <p:sldId id="276" r:id="rId18"/>
    <p:sldId id="277" r:id="rId19"/>
    <p:sldId id="278" r:id="rId20"/>
    <p:sldId id="280" r:id="rId21"/>
    <p:sldId id="275" r:id="rId22"/>
    <p:sldId id="271" r:id="rId23"/>
    <p:sldId id="272" r:id="rId24"/>
    <p:sldId id="274" r:id="rId25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C27333-4FBD-4B89-B87E-ECD3E9EAEF2B}" v="137" dt="2020-05-11T16:44:49.7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4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ka Mihelič" userId="dd5615f9e6d47a55" providerId="LiveId" clId="{5DC27333-4FBD-4B89-B87E-ECD3E9EAEF2B}"/>
    <pc:docChg chg="undo custSel addSld delSld modSld sldOrd">
      <pc:chgData name="Monika Mihelič" userId="dd5615f9e6d47a55" providerId="LiveId" clId="{5DC27333-4FBD-4B89-B87E-ECD3E9EAEF2B}" dt="2020-05-11T16:45:14.019" v="2866" actId="13926"/>
      <pc:docMkLst>
        <pc:docMk/>
      </pc:docMkLst>
      <pc:sldChg chg="modSp new mod">
        <pc:chgData name="Monika Mihelič" userId="dd5615f9e6d47a55" providerId="LiveId" clId="{5DC27333-4FBD-4B89-B87E-ECD3E9EAEF2B}" dt="2020-05-11T09:32:36.812" v="2756" actId="20577"/>
        <pc:sldMkLst>
          <pc:docMk/>
          <pc:sldMk cId="4294338402" sldId="256"/>
        </pc:sldMkLst>
        <pc:spChg chg="mod">
          <ac:chgData name="Monika Mihelič" userId="dd5615f9e6d47a55" providerId="LiveId" clId="{5DC27333-4FBD-4B89-B87E-ECD3E9EAEF2B}" dt="2020-05-11T09:32:36.812" v="2756" actId="20577"/>
          <ac:spMkLst>
            <pc:docMk/>
            <pc:sldMk cId="4294338402" sldId="256"/>
            <ac:spMk id="2" creationId="{63CDDF5E-3080-450D-8CCF-E8401EF291E8}"/>
          </ac:spMkLst>
        </pc:spChg>
        <pc:spChg chg="mod">
          <ac:chgData name="Monika Mihelič" userId="dd5615f9e6d47a55" providerId="LiveId" clId="{5DC27333-4FBD-4B89-B87E-ECD3E9EAEF2B}" dt="2020-05-09T13:53:06.061" v="76" actId="20577"/>
          <ac:spMkLst>
            <pc:docMk/>
            <pc:sldMk cId="4294338402" sldId="256"/>
            <ac:spMk id="3" creationId="{829F1214-0624-44DA-A8BB-E901D87021E4}"/>
          </ac:spMkLst>
        </pc:spChg>
      </pc:sldChg>
      <pc:sldChg chg="addSp modSp new mod">
        <pc:chgData name="Monika Mihelič" userId="dd5615f9e6d47a55" providerId="LiveId" clId="{5DC27333-4FBD-4B89-B87E-ECD3E9EAEF2B}" dt="2020-05-11T09:42:48.570" v="2769" actId="1076"/>
        <pc:sldMkLst>
          <pc:docMk/>
          <pc:sldMk cId="737268957" sldId="257"/>
        </pc:sldMkLst>
        <pc:spChg chg="mod">
          <ac:chgData name="Monika Mihelič" userId="dd5615f9e6d47a55" providerId="LiveId" clId="{5DC27333-4FBD-4B89-B87E-ECD3E9EAEF2B}" dt="2020-05-09T13:53:22.711" v="109" actId="20577"/>
          <ac:spMkLst>
            <pc:docMk/>
            <pc:sldMk cId="737268957" sldId="257"/>
            <ac:spMk id="2" creationId="{55A28F71-E884-4751-B989-5DD08345E288}"/>
          </ac:spMkLst>
        </pc:spChg>
        <pc:spChg chg="mod">
          <ac:chgData name="Monika Mihelič" userId="dd5615f9e6d47a55" providerId="LiveId" clId="{5DC27333-4FBD-4B89-B87E-ECD3E9EAEF2B}" dt="2020-05-09T14:04:11.501" v="616" actId="20577"/>
          <ac:spMkLst>
            <pc:docMk/>
            <pc:sldMk cId="737268957" sldId="257"/>
            <ac:spMk id="3" creationId="{298C9AAD-B0C8-49DF-AC72-6959084A1C8C}"/>
          </ac:spMkLst>
        </pc:spChg>
        <pc:picChg chg="add mod">
          <ac:chgData name="Monika Mihelič" userId="dd5615f9e6d47a55" providerId="LiveId" clId="{5DC27333-4FBD-4B89-B87E-ECD3E9EAEF2B}" dt="2020-05-09T13:58:30.682" v="241" actId="14100"/>
          <ac:picMkLst>
            <pc:docMk/>
            <pc:sldMk cId="737268957" sldId="257"/>
            <ac:picMk id="4" creationId="{6E566378-9186-429E-B353-8D965A30FC4E}"/>
          </ac:picMkLst>
        </pc:picChg>
        <pc:picChg chg="mod">
          <ac:chgData name="Monika Mihelič" userId="dd5615f9e6d47a55" providerId="LiveId" clId="{5DC27333-4FBD-4B89-B87E-ECD3E9EAEF2B}" dt="2020-05-11T09:42:48.570" v="2769" actId="1076"/>
          <ac:picMkLst>
            <pc:docMk/>
            <pc:sldMk cId="737268957" sldId="257"/>
            <ac:picMk id="5" creationId="{6F096231-2D08-42E7-AF91-24273A9AB40C}"/>
          </ac:picMkLst>
        </pc:picChg>
      </pc:sldChg>
      <pc:sldChg chg="addSp delSp modSp new mod">
        <pc:chgData name="Monika Mihelič" userId="dd5615f9e6d47a55" providerId="LiveId" clId="{5DC27333-4FBD-4B89-B87E-ECD3E9EAEF2B}" dt="2020-05-11T09:45:23.805" v="2772" actId="1076"/>
        <pc:sldMkLst>
          <pc:docMk/>
          <pc:sldMk cId="562744062" sldId="258"/>
        </pc:sldMkLst>
        <pc:spChg chg="mod">
          <ac:chgData name="Monika Mihelič" userId="dd5615f9e6d47a55" providerId="LiveId" clId="{5DC27333-4FBD-4B89-B87E-ECD3E9EAEF2B}" dt="2020-05-11T09:45:20.583" v="2771"/>
          <ac:spMkLst>
            <pc:docMk/>
            <pc:sldMk cId="562744062" sldId="258"/>
            <ac:spMk id="2" creationId="{5EA5CF8E-1F7A-4D8D-B64B-EAEBE3963244}"/>
          </ac:spMkLst>
        </pc:spChg>
        <pc:spChg chg="del">
          <ac:chgData name="Monika Mihelič" userId="dd5615f9e6d47a55" providerId="LiveId" clId="{5DC27333-4FBD-4B89-B87E-ECD3E9EAEF2B}" dt="2020-05-09T13:57:07.705" v="120"/>
          <ac:spMkLst>
            <pc:docMk/>
            <pc:sldMk cId="562744062" sldId="258"/>
            <ac:spMk id="3" creationId="{4EB376CC-F9E8-4E99-A991-4FED8185749C}"/>
          </ac:spMkLst>
        </pc:spChg>
        <pc:spChg chg="add mod">
          <ac:chgData name="Monika Mihelič" userId="dd5615f9e6d47a55" providerId="LiveId" clId="{5DC27333-4FBD-4B89-B87E-ECD3E9EAEF2B}" dt="2020-05-11T09:45:20.583" v="2771"/>
          <ac:spMkLst>
            <pc:docMk/>
            <pc:sldMk cId="562744062" sldId="258"/>
            <ac:spMk id="5" creationId="{62E537E7-4778-4094-A743-11DDCD0E5320}"/>
          </ac:spMkLst>
        </pc:spChg>
        <pc:picChg chg="mod">
          <ac:chgData name="Monika Mihelič" userId="dd5615f9e6d47a55" providerId="LiveId" clId="{5DC27333-4FBD-4B89-B87E-ECD3E9EAEF2B}" dt="2020-05-11T09:45:23.805" v="2772" actId="1076"/>
          <ac:picMkLst>
            <pc:docMk/>
            <pc:sldMk cId="562744062" sldId="258"/>
            <ac:picMk id="3" creationId="{D261A813-DDED-4D0B-99C4-E41B045D7E8F}"/>
          </ac:picMkLst>
        </pc:picChg>
        <pc:picChg chg="add mod modCrop">
          <ac:chgData name="Monika Mihelič" userId="dd5615f9e6d47a55" providerId="LiveId" clId="{5DC27333-4FBD-4B89-B87E-ECD3E9EAEF2B}" dt="2020-05-11T09:45:20.583" v="2771"/>
          <ac:picMkLst>
            <pc:docMk/>
            <pc:sldMk cId="562744062" sldId="258"/>
            <ac:picMk id="4" creationId="{880FFA01-0DC1-4789-8B8A-51E208EBD8E0}"/>
          </ac:picMkLst>
        </pc:picChg>
        <pc:picChg chg="del">
          <ac:chgData name="Monika Mihelič" userId="dd5615f9e6d47a55" providerId="LiveId" clId="{5DC27333-4FBD-4B89-B87E-ECD3E9EAEF2B}" dt="2020-05-09T14:02:44.001" v="526"/>
          <ac:picMkLst>
            <pc:docMk/>
            <pc:sldMk cId="562744062" sldId="258"/>
            <ac:picMk id="6" creationId="{3E7D7ED1-682C-4BCD-981C-3C548ACF2659}"/>
          </ac:picMkLst>
        </pc:picChg>
      </pc:sldChg>
      <pc:sldChg chg="addSp delSp modSp new mod delAnim">
        <pc:chgData name="Monika Mihelič" userId="dd5615f9e6d47a55" providerId="LiveId" clId="{5DC27333-4FBD-4B89-B87E-ECD3E9EAEF2B}" dt="2020-05-11T16:20:41.708" v="2787" actId="21"/>
        <pc:sldMkLst>
          <pc:docMk/>
          <pc:sldMk cId="2406928102" sldId="259"/>
        </pc:sldMkLst>
        <pc:spChg chg="mod">
          <ac:chgData name="Monika Mihelič" userId="dd5615f9e6d47a55" providerId="LiveId" clId="{5DC27333-4FBD-4B89-B87E-ECD3E9EAEF2B}" dt="2020-05-11T09:48:52.711" v="2776"/>
          <ac:spMkLst>
            <pc:docMk/>
            <pc:sldMk cId="2406928102" sldId="259"/>
            <ac:spMk id="2" creationId="{FAAD2A9F-918E-4734-B805-E354331A880C}"/>
          </ac:spMkLst>
        </pc:spChg>
        <pc:spChg chg="del">
          <ac:chgData name="Monika Mihelič" userId="dd5615f9e6d47a55" providerId="LiveId" clId="{5DC27333-4FBD-4B89-B87E-ECD3E9EAEF2B}" dt="2020-05-09T14:04:38.045" v="617"/>
          <ac:spMkLst>
            <pc:docMk/>
            <pc:sldMk cId="2406928102" sldId="259"/>
            <ac:spMk id="3" creationId="{BCE010D1-D182-41AA-B4CB-483BFE3F3A14}"/>
          </ac:spMkLst>
        </pc:spChg>
        <pc:spChg chg="add mod">
          <ac:chgData name="Monika Mihelič" userId="dd5615f9e6d47a55" providerId="LiveId" clId="{5DC27333-4FBD-4B89-B87E-ECD3E9EAEF2B}" dt="2020-05-11T09:48:59.744" v="2780" actId="27636"/>
          <ac:spMkLst>
            <pc:docMk/>
            <pc:sldMk cId="2406928102" sldId="259"/>
            <ac:spMk id="5" creationId="{3353A3FF-5A48-44DC-9598-8D180335E512}"/>
          </ac:spMkLst>
        </pc:spChg>
        <pc:picChg chg="del">
          <ac:chgData name="Monika Mihelič" userId="dd5615f9e6d47a55" providerId="LiveId" clId="{5DC27333-4FBD-4B89-B87E-ECD3E9EAEF2B}" dt="2020-05-11T09:47:33.010" v="2774" actId="21"/>
          <ac:picMkLst>
            <pc:docMk/>
            <pc:sldMk cId="2406928102" sldId="259"/>
            <ac:picMk id="3" creationId="{017E5B96-7C28-4FC9-A96B-E034BC4D33E1}"/>
          </ac:picMkLst>
        </pc:picChg>
        <pc:picChg chg="add mod modCrop">
          <ac:chgData name="Monika Mihelič" userId="dd5615f9e6d47a55" providerId="LiveId" clId="{5DC27333-4FBD-4B89-B87E-ECD3E9EAEF2B}" dt="2020-05-11T09:49:08.022" v="2784" actId="14100"/>
          <ac:picMkLst>
            <pc:docMk/>
            <pc:sldMk cId="2406928102" sldId="259"/>
            <ac:picMk id="4" creationId="{7E5798FB-CEFD-440B-8992-C9519445822E}"/>
          </ac:picMkLst>
        </pc:picChg>
        <pc:picChg chg="del mod">
          <ac:chgData name="Monika Mihelič" userId="dd5615f9e6d47a55" providerId="LiveId" clId="{5DC27333-4FBD-4B89-B87E-ECD3E9EAEF2B}" dt="2020-05-11T16:20:41.708" v="2787" actId="21"/>
          <ac:picMkLst>
            <pc:docMk/>
            <pc:sldMk cId="2406928102" sldId="259"/>
            <ac:picMk id="6" creationId="{ED97E98E-3287-4E82-8C8F-9BE26BD2F84E}"/>
          </ac:picMkLst>
        </pc:picChg>
        <pc:picChg chg="mod">
          <ac:chgData name="Monika Mihelič" userId="dd5615f9e6d47a55" providerId="LiveId" clId="{5DC27333-4FBD-4B89-B87E-ECD3E9EAEF2B}" dt="2020-05-11T09:54:25.512" v="2786" actId="1076"/>
          <ac:picMkLst>
            <pc:docMk/>
            <pc:sldMk cId="2406928102" sldId="259"/>
            <ac:picMk id="7" creationId="{35799146-2890-4DC3-9722-11A327E82FA2}"/>
          </ac:picMkLst>
        </pc:picChg>
      </pc:sldChg>
      <pc:sldChg chg="modSp mod">
        <pc:chgData name="Monika Mihelič" userId="dd5615f9e6d47a55" providerId="LiveId" clId="{5DC27333-4FBD-4B89-B87E-ECD3E9EAEF2B}" dt="2020-05-11T09:45:48.227" v="2773" actId="1076"/>
        <pc:sldMkLst>
          <pc:docMk/>
          <pc:sldMk cId="1036820327" sldId="260"/>
        </pc:sldMkLst>
        <pc:spChg chg="mod">
          <ac:chgData name="Monika Mihelič" userId="dd5615f9e6d47a55" providerId="LiveId" clId="{5DC27333-4FBD-4B89-B87E-ECD3E9EAEF2B}" dt="2020-05-09T14:07:20.827" v="766" actId="207"/>
          <ac:spMkLst>
            <pc:docMk/>
            <pc:sldMk cId="1036820327" sldId="260"/>
            <ac:spMk id="2" creationId="{5EA5CF8E-1F7A-4D8D-B64B-EAEBE3963244}"/>
          </ac:spMkLst>
        </pc:spChg>
        <pc:spChg chg="mod">
          <ac:chgData name="Monika Mihelič" userId="dd5615f9e6d47a55" providerId="LiveId" clId="{5DC27333-4FBD-4B89-B87E-ECD3E9EAEF2B}" dt="2020-05-09T14:03:40.474" v="579" actId="207"/>
          <ac:spMkLst>
            <pc:docMk/>
            <pc:sldMk cId="1036820327" sldId="260"/>
            <ac:spMk id="5" creationId="{62E537E7-4778-4094-A743-11DDCD0E5320}"/>
          </ac:spMkLst>
        </pc:spChg>
        <pc:picChg chg="mod">
          <ac:chgData name="Monika Mihelič" userId="dd5615f9e6d47a55" providerId="LiveId" clId="{5DC27333-4FBD-4B89-B87E-ECD3E9EAEF2B}" dt="2020-05-11T09:45:48.227" v="2773" actId="1076"/>
          <ac:picMkLst>
            <pc:docMk/>
            <pc:sldMk cId="1036820327" sldId="260"/>
            <ac:picMk id="3" creationId="{6FEE39AD-559A-4595-A712-90DA355B8260}"/>
          </ac:picMkLst>
        </pc:picChg>
      </pc:sldChg>
      <pc:sldChg chg="addSp delSp modSp new mod">
        <pc:chgData name="Monika Mihelič" userId="dd5615f9e6d47a55" providerId="LiveId" clId="{5DC27333-4FBD-4B89-B87E-ECD3E9EAEF2B}" dt="2020-05-11T16:21:15.190" v="2788" actId="1076"/>
        <pc:sldMkLst>
          <pc:docMk/>
          <pc:sldMk cId="3545872655" sldId="261"/>
        </pc:sldMkLst>
        <pc:spChg chg="mod">
          <ac:chgData name="Monika Mihelič" userId="dd5615f9e6d47a55" providerId="LiveId" clId="{5DC27333-4FBD-4B89-B87E-ECD3E9EAEF2B}" dt="2020-05-09T14:08:57.727" v="847" actId="20577"/>
          <ac:spMkLst>
            <pc:docMk/>
            <pc:sldMk cId="3545872655" sldId="261"/>
            <ac:spMk id="2" creationId="{4B473B95-87D9-4FFE-B8BC-59AC1D900BBA}"/>
          </ac:spMkLst>
        </pc:spChg>
        <pc:spChg chg="del">
          <ac:chgData name="Monika Mihelič" userId="dd5615f9e6d47a55" providerId="LiveId" clId="{5DC27333-4FBD-4B89-B87E-ECD3E9EAEF2B}" dt="2020-05-09T14:07:45.871" v="768"/>
          <ac:spMkLst>
            <pc:docMk/>
            <pc:sldMk cId="3545872655" sldId="261"/>
            <ac:spMk id="3" creationId="{53A13511-E035-43B1-8A94-A3CE04324E52}"/>
          </ac:spMkLst>
        </pc:spChg>
        <pc:spChg chg="mod">
          <ac:chgData name="Monika Mihelič" userId="dd5615f9e6d47a55" providerId="LiveId" clId="{5DC27333-4FBD-4B89-B87E-ECD3E9EAEF2B}" dt="2020-05-09T14:10:04.260" v="919" actId="20577"/>
          <ac:spMkLst>
            <pc:docMk/>
            <pc:sldMk cId="3545872655" sldId="261"/>
            <ac:spMk id="4" creationId="{F0682F54-8509-49A2-AEF1-5A8DCCE4AAD9}"/>
          </ac:spMkLst>
        </pc:spChg>
        <pc:picChg chg="mod">
          <ac:chgData name="Monika Mihelič" userId="dd5615f9e6d47a55" providerId="LiveId" clId="{5DC27333-4FBD-4B89-B87E-ECD3E9EAEF2B}" dt="2020-05-11T16:21:15.190" v="2788" actId="1076"/>
          <ac:picMkLst>
            <pc:docMk/>
            <pc:sldMk cId="3545872655" sldId="261"/>
            <ac:picMk id="3" creationId="{CC579206-663B-4486-B44B-02EDEA609B8B}"/>
          </ac:picMkLst>
        </pc:picChg>
        <pc:picChg chg="add mod modCrop">
          <ac:chgData name="Monika Mihelič" userId="dd5615f9e6d47a55" providerId="LiveId" clId="{5DC27333-4FBD-4B89-B87E-ECD3E9EAEF2B}" dt="2020-05-09T14:09:11.327" v="853" actId="1076"/>
          <ac:picMkLst>
            <pc:docMk/>
            <pc:sldMk cId="3545872655" sldId="261"/>
            <ac:picMk id="5" creationId="{A30879C0-1661-4603-8040-E2A3B62FA08D}"/>
          </ac:picMkLst>
        </pc:picChg>
      </pc:sldChg>
      <pc:sldChg chg="addSp delSp modSp new mod">
        <pc:chgData name="Monika Mihelič" userId="dd5615f9e6d47a55" providerId="LiveId" clId="{5DC27333-4FBD-4B89-B87E-ECD3E9EAEF2B}" dt="2020-05-11T16:22:42.554" v="2790" actId="1076"/>
        <pc:sldMkLst>
          <pc:docMk/>
          <pc:sldMk cId="2972270931" sldId="262"/>
        </pc:sldMkLst>
        <pc:spChg chg="mod">
          <ac:chgData name="Monika Mihelič" userId="dd5615f9e6d47a55" providerId="LiveId" clId="{5DC27333-4FBD-4B89-B87E-ECD3E9EAEF2B}" dt="2020-05-09T14:11:41.456" v="1001" actId="20577"/>
          <ac:spMkLst>
            <pc:docMk/>
            <pc:sldMk cId="2972270931" sldId="262"/>
            <ac:spMk id="2" creationId="{91A601E5-B83B-44DD-A519-D51D78184B9C}"/>
          </ac:spMkLst>
        </pc:spChg>
        <pc:spChg chg="del">
          <ac:chgData name="Monika Mihelič" userId="dd5615f9e6d47a55" providerId="LiveId" clId="{5DC27333-4FBD-4B89-B87E-ECD3E9EAEF2B}" dt="2020-05-09T14:12:13.697" v="1002"/>
          <ac:spMkLst>
            <pc:docMk/>
            <pc:sldMk cId="2972270931" sldId="262"/>
            <ac:spMk id="3" creationId="{B0B525CD-CAD8-4299-A637-4EA50DEB02F8}"/>
          </ac:spMkLst>
        </pc:spChg>
        <pc:spChg chg="mod">
          <ac:chgData name="Monika Mihelič" userId="dd5615f9e6d47a55" providerId="LiveId" clId="{5DC27333-4FBD-4B89-B87E-ECD3E9EAEF2B}" dt="2020-05-09T14:14:31.248" v="1155" actId="20577"/>
          <ac:spMkLst>
            <pc:docMk/>
            <pc:sldMk cId="2972270931" sldId="262"/>
            <ac:spMk id="4" creationId="{136DA705-9737-4F27-895B-320155257E44}"/>
          </ac:spMkLst>
        </pc:spChg>
        <pc:picChg chg="mod">
          <ac:chgData name="Monika Mihelič" userId="dd5615f9e6d47a55" providerId="LiveId" clId="{5DC27333-4FBD-4B89-B87E-ECD3E9EAEF2B}" dt="2020-05-11T16:22:42.554" v="2790" actId="1076"/>
          <ac:picMkLst>
            <pc:docMk/>
            <pc:sldMk cId="2972270931" sldId="262"/>
            <ac:picMk id="3" creationId="{CBB8CB4E-2AFE-40E9-84BB-8DA56E504AA1}"/>
          </ac:picMkLst>
        </pc:picChg>
        <pc:picChg chg="add mod modCrop">
          <ac:chgData name="Monika Mihelič" userId="dd5615f9e6d47a55" providerId="LiveId" clId="{5DC27333-4FBD-4B89-B87E-ECD3E9EAEF2B}" dt="2020-05-09T14:12:49.725" v="1008" actId="1076"/>
          <ac:picMkLst>
            <pc:docMk/>
            <pc:sldMk cId="2972270931" sldId="262"/>
            <ac:picMk id="5" creationId="{50B8C6E1-BC8B-4FBA-A86D-2CB5D8FCCD4E}"/>
          </ac:picMkLst>
        </pc:picChg>
      </pc:sldChg>
      <pc:sldChg chg="modSp mod">
        <pc:chgData name="Monika Mihelič" userId="dd5615f9e6d47a55" providerId="LiveId" clId="{5DC27333-4FBD-4B89-B87E-ECD3E9EAEF2B}" dt="2020-05-09T14:11:14.847" v="957" actId="207"/>
        <pc:sldMkLst>
          <pc:docMk/>
          <pc:sldMk cId="4242437873" sldId="263"/>
        </pc:sldMkLst>
        <pc:spChg chg="mod">
          <ac:chgData name="Monika Mihelič" userId="dd5615f9e6d47a55" providerId="LiveId" clId="{5DC27333-4FBD-4B89-B87E-ECD3E9EAEF2B}" dt="2020-05-09T14:10:38.990" v="934" actId="207"/>
          <ac:spMkLst>
            <pc:docMk/>
            <pc:sldMk cId="4242437873" sldId="263"/>
            <ac:spMk id="2" creationId="{4B473B95-87D9-4FFE-B8BC-59AC1D900BBA}"/>
          </ac:spMkLst>
        </pc:spChg>
        <pc:spChg chg="mod">
          <ac:chgData name="Monika Mihelič" userId="dd5615f9e6d47a55" providerId="LiveId" clId="{5DC27333-4FBD-4B89-B87E-ECD3E9EAEF2B}" dt="2020-05-09T14:11:14.847" v="957" actId="207"/>
          <ac:spMkLst>
            <pc:docMk/>
            <pc:sldMk cId="4242437873" sldId="263"/>
            <ac:spMk id="4" creationId="{F0682F54-8509-49A2-AEF1-5A8DCCE4AAD9}"/>
          </ac:spMkLst>
        </pc:spChg>
      </pc:sldChg>
      <pc:sldChg chg="addSp delSp modSp new mod">
        <pc:chgData name="Monika Mihelič" userId="dd5615f9e6d47a55" providerId="LiveId" clId="{5DC27333-4FBD-4B89-B87E-ECD3E9EAEF2B}" dt="2020-05-11T16:23:52.100" v="2796" actId="1076"/>
        <pc:sldMkLst>
          <pc:docMk/>
          <pc:sldMk cId="2048614432" sldId="264"/>
        </pc:sldMkLst>
        <pc:spChg chg="del">
          <ac:chgData name="Monika Mihelič" userId="dd5615f9e6d47a55" providerId="LiveId" clId="{5DC27333-4FBD-4B89-B87E-ECD3E9EAEF2B}" dt="2020-05-11T16:23:15.021" v="2791"/>
          <ac:spMkLst>
            <pc:docMk/>
            <pc:sldMk cId="2048614432" sldId="264"/>
            <ac:spMk id="2" creationId="{FFBA512B-BFCB-45A3-BC8E-8B9AF6A9E7E6}"/>
          </ac:spMkLst>
        </pc:spChg>
        <pc:spChg chg="add mod">
          <ac:chgData name="Monika Mihelič" userId="dd5615f9e6d47a55" providerId="LiveId" clId="{5DC27333-4FBD-4B89-B87E-ECD3E9EAEF2B}" dt="2020-05-11T16:23:15.021" v="2791"/>
          <ac:spMkLst>
            <pc:docMk/>
            <pc:sldMk cId="2048614432" sldId="264"/>
            <ac:spMk id="3" creationId="{BD86666B-CF33-4D92-A9ED-E68A5BF6963F}"/>
          </ac:spMkLst>
        </pc:spChg>
        <pc:spChg chg="del">
          <ac:chgData name="Monika Mihelič" userId="dd5615f9e6d47a55" providerId="LiveId" clId="{5DC27333-4FBD-4B89-B87E-ECD3E9EAEF2B}" dt="2020-05-09T14:14:47.689" v="1157"/>
          <ac:spMkLst>
            <pc:docMk/>
            <pc:sldMk cId="2048614432" sldId="264"/>
            <ac:spMk id="3" creationId="{F1EC5200-7AB7-4786-B560-8EE607714333}"/>
          </ac:spMkLst>
        </pc:spChg>
        <pc:spChg chg="mod">
          <ac:chgData name="Monika Mihelič" userId="dd5615f9e6d47a55" providerId="LiveId" clId="{5DC27333-4FBD-4B89-B87E-ECD3E9EAEF2B}" dt="2020-05-11T16:23:20.421" v="2792" actId="14100"/>
          <ac:spMkLst>
            <pc:docMk/>
            <pc:sldMk cId="2048614432" sldId="264"/>
            <ac:spMk id="4" creationId="{D34DD6FD-D82D-41B4-B5B6-BC48A4C09B2D}"/>
          </ac:spMkLst>
        </pc:spChg>
        <pc:picChg chg="add mod modCrop">
          <ac:chgData name="Monika Mihelič" userId="dd5615f9e6d47a55" providerId="LiveId" clId="{5DC27333-4FBD-4B89-B87E-ECD3E9EAEF2B}" dt="2020-05-11T16:23:28.502" v="2795" actId="14100"/>
          <ac:picMkLst>
            <pc:docMk/>
            <pc:sldMk cId="2048614432" sldId="264"/>
            <ac:picMk id="5" creationId="{F2B3BE71-F1C3-4F30-8351-6E644B2B22FC}"/>
          </ac:picMkLst>
        </pc:picChg>
        <pc:picChg chg="mod">
          <ac:chgData name="Monika Mihelič" userId="dd5615f9e6d47a55" providerId="LiveId" clId="{5DC27333-4FBD-4B89-B87E-ECD3E9EAEF2B}" dt="2020-05-11T16:23:52.100" v="2796" actId="1076"/>
          <ac:picMkLst>
            <pc:docMk/>
            <pc:sldMk cId="2048614432" sldId="264"/>
            <ac:picMk id="6" creationId="{077C48B6-8BDC-4862-940F-549107B7FA07}"/>
          </ac:picMkLst>
        </pc:picChg>
      </pc:sldChg>
      <pc:sldChg chg="modSp mod">
        <pc:chgData name="Monika Mihelič" userId="dd5615f9e6d47a55" providerId="LiveId" clId="{5DC27333-4FBD-4B89-B87E-ECD3E9EAEF2B}" dt="2020-05-09T14:17:35.178" v="1335" actId="20577"/>
        <pc:sldMkLst>
          <pc:docMk/>
          <pc:sldMk cId="3699053240" sldId="265"/>
        </pc:sldMkLst>
        <pc:spChg chg="mod">
          <ac:chgData name="Monika Mihelič" userId="dd5615f9e6d47a55" providerId="LiveId" clId="{5DC27333-4FBD-4B89-B87E-ECD3E9EAEF2B}" dt="2020-05-09T14:17:35.178" v="1335" actId="20577"/>
          <ac:spMkLst>
            <pc:docMk/>
            <pc:sldMk cId="3699053240" sldId="265"/>
            <ac:spMk id="4" creationId="{D34DD6FD-D82D-41B4-B5B6-BC48A4C09B2D}"/>
          </ac:spMkLst>
        </pc:spChg>
      </pc:sldChg>
      <pc:sldChg chg="addSp delSp modSp new mod ord">
        <pc:chgData name="Monika Mihelič" userId="dd5615f9e6d47a55" providerId="LiveId" clId="{5DC27333-4FBD-4B89-B87E-ECD3E9EAEF2B}" dt="2020-05-11T16:27:43.160" v="2816" actId="1076"/>
        <pc:sldMkLst>
          <pc:docMk/>
          <pc:sldMk cId="3210382445" sldId="266"/>
        </pc:sldMkLst>
        <pc:spChg chg="mod">
          <ac:chgData name="Monika Mihelič" userId="dd5615f9e6d47a55" providerId="LiveId" clId="{5DC27333-4FBD-4B89-B87E-ECD3E9EAEF2B}" dt="2020-05-11T16:27:19.267" v="2815" actId="20577"/>
          <ac:spMkLst>
            <pc:docMk/>
            <pc:sldMk cId="3210382445" sldId="266"/>
            <ac:spMk id="2" creationId="{D3D9716D-6F0A-4D9D-B08F-5B42BA444545}"/>
          </ac:spMkLst>
        </pc:spChg>
        <pc:spChg chg="del mod">
          <ac:chgData name="Monika Mihelič" userId="dd5615f9e6d47a55" providerId="LiveId" clId="{5DC27333-4FBD-4B89-B87E-ECD3E9EAEF2B}" dt="2020-05-09T14:20:25.915" v="1394"/>
          <ac:spMkLst>
            <pc:docMk/>
            <pc:sldMk cId="3210382445" sldId="266"/>
            <ac:spMk id="3" creationId="{3B920CF8-05AB-4407-9CDA-51DB81A5FC14}"/>
          </ac:spMkLst>
        </pc:spChg>
        <pc:spChg chg="mod">
          <ac:chgData name="Monika Mihelič" userId="dd5615f9e6d47a55" providerId="LiveId" clId="{5DC27333-4FBD-4B89-B87E-ECD3E9EAEF2B}" dt="2020-05-09T14:22:09.547" v="1544"/>
          <ac:spMkLst>
            <pc:docMk/>
            <pc:sldMk cId="3210382445" sldId="266"/>
            <ac:spMk id="4" creationId="{E9ED0E71-AD79-4BEC-A061-0C3C6FB331FA}"/>
          </ac:spMkLst>
        </pc:spChg>
        <pc:picChg chg="mod">
          <ac:chgData name="Monika Mihelič" userId="dd5615f9e6d47a55" providerId="LiveId" clId="{5DC27333-4FBD-4B89-B87E-ECD3E9EAEF2B}" dt="2020-05-11T16:27:43.160" v="2816" actId="1076"/>
          <ac:picMkLst>
            <pc:docMk/>
            <pc:sldMk cId="3210382445" sldId="266"/>
            <ac:picMk id="3" creationId="{24BA6D66-50BF-4C1C-8E17-FA3CF91DBCE7}"/>
          </ac:picMkLst>
        </pc:picChg>
        <pc:picChg chg="add mod modCrop">
          <ac:chgData name="Monika Mihelič" userId="dd5615f9e6d47a55" providerId="LiveId" clId="{5DC27333-4FBD-4B89-B87E-ECD3E9EAEF2B}" dt="2020-05-09T14:21:18.125" v="1411" actId="14100"/>
          <ac:picMkLst>
            <pc:docMk/>
            <pc:sldMk cId="3210382445" sldId="266"/>
            <ac:picMk id="5" creationId="{5E602202-B29C-4D82-8A76-B5FDC9E9487B}"/>
          </ac:picMkLst>
        </pc:picChg>
      </pc:sldChg>
      <pc:sldChg chg="addSp delSp modSp mod">
        <pc:chgData name="Monika Mihelič" userId="dd5615f9e6d47a55" providerId="LiveId" clId="{5DC27333-4FBD-4B89-B87E-ECD3E9EAEF2B}" dt="2020-05-09T14:18:20.047" v="1343" actId="1076"/>
        <pc:sldMkLst>
          <pc:docMk/>
          <pc:sldMk cId="1945537" sldId="267"/>
        </pc:sldMkLst>
        <pc:spChg chg="add del mod">
          <ac:chgData name="Monika Mihelič" userId="dd5615f9e6d47a55" providerId="LiveId" clId="{5DC27333-4FBD-4B89-B87E-ECD3E9EAEF2B}" dt="2020-05-09T14:18:06.875" v="1338"/>
          <ac:spMkLst>
            <pc:docMk/>
            <pc:sldMk cId="1945537" sldId="267"/>
            <ac:spMk id="6" creationId="{CB3DD0CB-B5A9-4071-820D-7CB95195181A}"/>
          </ac:spMkLst>
        </pc:spChg>
        <pc:picChg chg="del">
          <ac:chgData name="Monika Mihelič" userId="dd5615f9e6d47a55" providerId="LiveId" clId="{5DC27333-4FBD-4B89-B87E-ECD3E9EAEF2B}" dt="2020-05-09T14:17:57.604" v="1337" actId="478"/>
          <ac:picMkLst>
            <pc:docMk/>
            <pc:sldMk cId="1945537" sldId="267"/>
            <ac:picMk id="5" creationId="{F2B3BE71-F1C3-4F30-8351-6E644B2B22FC}"/>
          </ac:picMkLst>
        </pc:picChg>
        <pc:picChg chg="add mod modCrop">
          <ac:chgData name="Monika Mihelič" userId="dd5615f9e6d47a55" providerId="LiveId" clId="{5DC27333-4FBD-4B89-B87E-ECD3E9EAEF2B}" dt="2020-05-09T14:18:20.047" v="1343" actId="1076"/>
          <ac:picMkLst>
            <pc:docMk/>
            <pc:sldMk cId="1945537" sldId="267"/>
            <ac:picMk id="7" creationId="{7D00C5B2-D075-41EB-BD16-ED16DA3BA6A7}"/>
          </ac:picMkLst>
        </pc:picChg>
      </pc:sldChg>
      <pc:sldChg chg="modSp mod">
        <pc:chgData name="Monika Mihelič" userId="dd5615f9e6d47a55" providerId="LiveId" clId="{5DC27333-4FBD-4B89-B87E-ECD3E9EAEF2B}" dt="2020-05-09T14:18:57.888" v="1370" actId="207"/>
        <pc:sldMkLst>
          <pc:docMk/>
          <pc:sldMk cId="3000832436" sldId="268"/>
        </pc:sldMkLst>
        <pc:spChg chg="mod">
          <ac:chgData name="Monika Mihelič" userId="dd5615f9e6d47a55" providerId="LiveId" clId="{5DC27333-4FBD-4B89-B87E-ECD3E9EAEF2B}" dt="2020-05-09T14:18:57.888" v="1370" actId="207"/>
          <ac:spMkLst>
            <pc:docMk/>
            <pc:sldMk cId="3000832436" sldId="268"/>
            <ac:spMk id="4" creationId="{D34DD6FD-D82D-41B4-B5B6-BC48A4C09B2D}"/>
          </ac:spMkLst>
        </pc:spChg>
      </pc:sldChg>
      <pc:sldChg chg="modSp del mod">
        <pc:chgData name="Monika Mihelič" userId="dd5615f9e6d47a55" providerId="LiveId" clId="{5DC27333-4FBD-4B89-B87E-ECD3E9EAEF2B}" dt="2020-05-11T16:27:55.319" v="2817" actId="2696"/>
        <pc:sldMkLst>
          <pc:docMk/>
          <pc:sldMk cId="2054889186" sldId="269"/>
        </pc:sldMkLst>
        <pc:spChg chg="mod">
          <ac:chgData name="Monika Mihelič" userId="dd5615f9e6d47a55" providerId="LiveId" clId="{5DC27333-4FBD-4B89-B87E-ECD3E9EAEF2B}" dt="2020-05-09T14:22:43.171" v="1561" actId="20577"/>
          <ac:spMkLst>
            <pc:docMk/>
            <pc:sldMk cId="2054889186" sldId="269"/>
            <ac:spMk id="2" creationId="{D3D9716D-6F0A-4D9D-B08F-5B42BA444545}"/>
          </ac:spMkLst>
        </pc:spChg>
        <pc:spChg chg="mod">
          <ac:chgData name="Monika Mihelič" userId="dd5615f9e6d47a55" providerId="LiveId" clId="{5DC27333-4FBD-4B89-B87E-ECD3E9EAEF2B}" dt="2020-05-09T14:24:09.523" v="1710" actId="207"/>
          <ac:spMkLst>
            <pc:docMk/>
            <pc:sldMk cId="2054889186" sldId="269"/>
            <ac:spMk id="4" creationId="{E9ED0E71-AD79-4BEC-A061-0C3C6FB331FA}"/>
          </ac:spMkLst>
        </pc:spChg>
      </pc:sldChg>
      <pc:sldChg chg="addSp delSp modSp new mod ord">
        <pc:chgData name="Monika Mihelič" userId="dd5615f9e6d47a55" providerId="LiveId" clId="{5DC27333-4FBD-4B89-B87E-ECD3E9EAEF2B}" dt="2020-05-11T16:29:35.628" v="2818" actId="1076"/>
        <pc:sldMkLst>
          <pc:docMk/>
          <pc:sldMk cId="505044888" sldId="270"/>
        </pc:sldMkLst>
        <pc:spChg chg="del">
          <ac:chgData name="Monika Mihelič" userId="dd5615f9e6d47a55" providerId="LiveId" clId="{5DC27333-4FBD-4B89-B87E-ECD3E9EAEF2B}" dt="2020-05-09T14:25:37.252" v="1712"/>
          <ac:spMkLst>
            <pc:docMk/>
            <pc:sldMk cId="505044888" sldId="270"/>
            <ac:spMk id="3" creationId="{7B778443-1D79-4CE7-92B3-10689546FBBE}"/>
          </ac:spMkLst>
        </pc:spChg>
        <pc:spChg chg="mod">
          <ac:chgData name="Monika Mihelič" userId="dd5615f9e6d47a55" providerId="LiveId" clId="{5DC27333-4FBD-4B89-B87E-ECD3E9EAEF2B}" dt="2020-05-09T14:28:04.749" v="1797" actId="20577"/>
          <ac:spMkLst>
            <pc:docMk/>
            <pc:sldMk cId="505044888" sldId="270"/>
            <ac:spMk id="4" creationId="{56D09D4D-9BF2-4C54-8709-CA9EDC27CA3C}"/>
          </ac:spMkLst>
        </pc:spChg>
        <pc:spChg chg="del mod">
          <ac:chgData name="Monika Mihelič" userId="dd5615f9e6d47a55" providerId="LiveId" clId="{5DC27333-4FBD-4B89-B87E-ECD3E9EAEF2B}" dt="2020-05-09T14:57:36.066" v="2081"/>
          <ac:spMkLst>
            <pc:docMk/>
            <pc:sldMk cId="505044888" sldId="270"/>
            <ac:spMk id="6" creationId="{9FD9E500-B2C7-4690-BC9C-9ACA28E27AA3}"/>
          </ac:spMkLst>
        </pc:spChg>
        <pc:picChg chg="mod">
          <ac:chgData name="Monika Mihelič" userId="dd5615f9e6d47a55" providerId="LiveId" clId="{5DC27333-4FBD-4B89-B87E-ECD3E9EAEF2B}" dt="2020-05-11T16:29:35.628" v="2818" actId="1076"/>
          <ac:picMkLst>
            <pc:docMk/>
            <pc:sldMk cId="505044888" sldId="270"/>
            <ac:picMk id="3" creationId="{AD461EB1-892C-41D6-B7BF-10B49B306D60}"/>
          </ac:picMkLst>
        </pc:picChg>
        <pc:picChg chg="add mod">
          <ac:chgData name="Monika Mihelič" userId="dd5615f9e6d47a55" providerId="LiveId" clId="{5DC27333-4FBD-4B89-B87E-ECD3E9EAEF2B}" dt="2020-05-09T14:25:52.298" v="1715" actId="14100"/>
          <ac:picMkLst>
            <pc:docMk/>
            <pc:sldMk cId="505044888" sldId="270"/>
            <ac:picMk id="5" creationId="{7CE08D89-A513-4565-8DDD-B171D31BB2F9}"/>
          </ac:picMkLst>
        </pc:picChg>
      </pc:sldChg>
      <pc:sldChg chg="addSp delSp modSp new mod">
        <pc:chgData name="Monika Mihelič" userId="dd5615f9e6d47a55" providerId="LiveId" clId="{5DC27333-4FBD-4B89-B87E-ECD3E9EAEF2B}" dt="2020-05-09T14:37:34.308" v="1859" actId="20577"/>
        <pc:sldMkLst>
          <pc:docMk/>
          <pc:sldMk cId="2313686047" sldId="271"/>
        </pc:sldMkLst>
        <pc:spChg chg="mod">
          <ac:chgData name="Monika Mihelič" userId="dd5615f9e6d47a55" providerId="LiveId" clId="{5DC27333-4FBD-4B89-B87E-ECD3E9EAEF2B}" dt="2020-05-09T14:37:34.308" v="1859" actId="20577"/>
          <ac:spMkLst>
            <pc:docMk/>
            <pc:sldMk cId="2313686047" sldId="271"/>
            <ac:spMk id="2" creationId="{3E587E31-1124-4702-89B4-0B9437231490}"/>
          </ac:spMkLst>
        </pc:spChg>
        <pc:spChg chg="del">
          <ac:chgData name="Monika Mihelič" userId="dd5615f9e6d47a55" providerId="LiveId" clId="{5DC27333-4FBD-4B89-B87E-ECD3E9EAEF2B}" dt="2020-05-09T14:35:23.937" v="1799"/>
          <ac:spMkLst>
            <pc:docMk/>
            <pc:sldMk cId="2313686047" sldId="271"/>
            <ac:spMk id="3" creationId="{CE859BCA-6E02-496B-9B38-F126EE31EAAD}"/>
          </ac:spMkLst>
        </pc:spChg>
        <pc:spChg chg="add mod">
          <ac:chgData name="Monika Mihelič" userId="dd5615f9e6d47a55" providerId="LiveId" clId="{5DC27333-4FBD-4B89-B87E-ECD3E9EAEF2B}" dt="2020-05-09T14:37:23.619" v="1838" actId="14100"/>
          <ac:spMkLst>
            <pc:docMk/>
            <pc:sldMk cId="2313686047" sldId="271"/>
            <ac:spMk id="6" creationId="{01572295-3431-4CB9-8576-11967EC9B3F7}"/>
          </ac:spMkLst>
        </pc:spChg>
        <pc:picChg chg="add mod modCrop">
          <ac:chgData name="Monika Mihelič" userId="dd5615f9e6d47a55" providerId="LiveId" clId="{5DC27333-4FBD-4B89-B87E-ECD3E9EAEF2B}" dt="2020-05-09T14:36:58.558" v="1830" actId="1076"/>
          <ac:picMkLst>
            <pc:docMk/>
            <pc:sldMk cId="2313686047" sldId="271"/>
            <ac:picMk id="5" creationId="{3DBA1E9A-717C-4370-AB77-D7B271EE2B30}"/>
          </ac:picMkLst>
        </pc:picChg>
      </pc:sldChg>
      <pc:sldChg chg="addSp delSp modSp new mod delAnim">
        <pc:chgData name="Monika Mihelič" userId="dd5615f9e6d47a55" providerId="LiveId" clId="{5DC27333-4FBD-4B89-B87E-ECD3E9EAEF2B}" dt="2020-05-11T16:43:56.688" v="2846" actId="1076"/>
        <pc:sldMkLst>
          <pc:docMk/>
          <pc:sldMk cId="672628917" sldId="272"/>
        </pc:sldMkLst>
        <pc:spChg chg="mod">
          <ac:chgData name="Monika Mihelič" userId="dd5615f9e6d47a55" providerId="LiveId" clId="{5DC27333-4FBD-4B89-B87E-ECD3E9EAEF2B}" dt="2020-05-11T16:39:54.299" v="2842" actId="27636"/>
          <ac:spMkLst>
            <pc:docMk/>
            <pc:sldMk cId="672628917" sldId="272"/>
            <ac:spMk id="2" creationId="{DCCE0A4A-6387-4FBA-B249-0B67094E0B73}"/>
          </ac:spMkLst>
        </pc:spChg>
        <pc:spChg chg="del">
          <ac:chgData name="Monika Mihelič" userId="dd5615f9e6d47a55" providerId="LiveId" clId="{5DC27333-4FBD-4B89-B87E-ECD3E9EAEF2B}" dt="2020-05-11T16:39:42.778" v="2834"/>
          <ac:spMkLst>
            <pc:docMk/>
            <pc:sldMk cId="672628917" sldId="272"/>
            <ac:spMk id="3" creationId="{AA50CAB2-C5EB-4B4B-9E0E-9ABDEEABECFC}"/>
          </ac:spMkLst>
        </pc:spChg>
        <pc:spChg chg="mod">
          <ac:chgData name="Monika Mihelič" userId="dd5615f9e6d47a55" providerId="LiveId" clId="{5DC27333-4FBD-4B89-B87E-ECD3E9EAEF2B}" dt="2020-05-11T16:39:50.072" v="2838" actId="14100"/>
          <ac:spMkLst>
            <pc:docMk/>
            <pc:sldMk cId="672628917" sldId="272"/>
            <ac:spMk id="4" creationId="{5A3986E7-7973-4814-A2A7-6326A1E858A1}"/>
          </ac:spMkLst>
        </pc:spChg>
        <pc:picChg chg="add mod modCrop">
          <ac:chgData name="Monika Mihelič" userId="dd5615f9e6d47a55" providerId="LiveId" clId="{5DC27333-4FBD-4B89-B87E-ECD3E9EAEF2B}" dt="2020-05-09T14:52:06.347" v="1947" actId="1076"/>
          <ac:picMkLst>
            <pc:docMk/>
            <pc:sldMk cId="672628917" sldId="272"/>
            <ac:picMk id="5" creationId="{C4D27096-1C56-45F2-BB61-9E1D3B1EE4E9}"/>
          </ac:picMkLst>
        </pc:picChg>
        <pc:picChg chg="del mod">
          <ac:chgData name="Monika Mihelič" userId="dd5615f9e6d47a55" providerId="LiveId" clId="{5DC27333-4FBD-4B89-B87E-ECD3E9EAEF2B}" dt="2020-05-11T16:43:53.525" v="2845" actId="21"/>
          <ac:picMkLst>
            <pc:docMk/>
            <pc:sldMk cId="672628917" sldId="272"/>
            <ac:picMk id="7" creationId="{0BCAAA36-70F1-4927-99A2-E68171D9088A}"/>
          </ac:picMkLst>
        </pc:picChg>
        <pc:picChg chg="mod">
          <ac:chgData name="Monika Mihelič" userId="dd5615f9e6d47a55" providerId="LiveId" clId="{5DC27333-4FBD-4B89-B87E-ECD3E9EAEF2B}" dt="2020-05-11T16:43:56.688" v="2846" actId="1076"/>
          <ac:picMkLst>
            <pc:docMk/>
            <pc:sldMk cId="672628917" sldId="272"/>
            <ac:picMk id="8" creationId="{8B9C87F4-E614-4B7A-B7F2-08804562EC1E}"/>
          </ac:picMkLst>
        </pc:picChg>
      </pc:sldChg>
      <pc:sldChg chg="addSp delSp modSp new mod">
        <pc:chgData name="Monika Mihelič" userId="dd5615f9e6d47a55" providerId="LiveId" clId="{5DC27333-4FBD-4B89-B87E-ECD3E9EAEF2B}" dt="2020-05-09T14:41:14.173" v="1939" actId="14100"/>
        <pc:sldMkLst>
          <pc:docMk/>
          <pc:sldMk cId="3282871881" sldId="273"/>
        </pc:sldMkLst>
        <pc:spChg chg="mod">
          <ac:chgData name="Monika Mihelič" userId="dd5615f9e6d47a55" providerId="LiveId" clId="{5DC27333-4FBD-4B89-B87E-ECD3E9EAEF2B}" dt="2020-05-09T14:40:52.746" v="1932" actId="20577"/>
          <ac:spMkLst>
            <pc:docMk/>
            <pc:sldMk cId="3282871881" sldId="273"/>
            <ac:spMk id="2" creationId="{14C09296-9408-4F24-BBE6-105460CDDEB7}"/>
          </ac:spMkLst>
        </pc:spChg>
        <pc:spChg chg="del">
          <ac:chgData name="Monika Mihelič" userId="dd5615f9e6d47a55" providerId="LiveId" clId="{5DC27333-4FBD-4B89-B87E-ECD3E9EAEF2B}" dt="2020-05-09T14:40:55.351" v="1933"/>
          <ac:spMkLst>
            <pc:docMk/>
            <pc:sldMk cId="3282871881" sldId="273"/>
            <ac:spMk id="3" creationId="{3983C4F2-0C6C-4BCA-90C9-4C89E18F2E5C}"/>
          </ac:spMkLst>
        </pc:spChg>
        <pc:picChg chg="add mod modCrop">
          <ac:chgData name="Monika Mihelič" userId="dd5615f9e6d47a55" providerId="LiveId" clId="{5DC27333-4FBD-4B89-B87E-ECD3E9EAEF2B}" dt="2020-05-09T14:41:14.173" v="1939" actId="14100"/>
          <ac:picMkLst>
            <pc:docMk/>
            <pc:sldMk cId="3282871881" sldId="273"/>
            <ac:picMk id="5" creationId="{20367C18-8530-4D25-968E-CA17B89F35F6}"/>
          </ac:picMkLst>
        </pc:picChg>
      </pc:sldChg>
      <pc:sldChg chg="addSp delSp modSp new mod">
        <pc:chgData name="Monika Mihelič" userId="dd5615f9e6d47a55" providerId="LiveId" clId="{5DC27333-4FBD-4B89-B87E-ECD3E9EAEF2B}" dt="2020-05-11T16:45:14.019" v="2866" actId="13926"/>
        <pc:sldMkLst>
          <pc:docMk/>
          <pc:sldMk cId="2814209263" sldId="274"/>
        </pc:sldMkLst>
        <pc:spChg chg="mod">
          <ac:chgData name="Monika Mihelič" userId="dd5615f9e6d47a55" providerId="LiveId" clId="{5DC27333-4FBD-4B89-B87E-ECD3E9EAEF2B}" dt="2020-05-09T16:25:34.161" v="2472" actId="14100"/>
          <ac:spMkLst>
            <pc:docMk/>
            <pc:sldMk cId="2814209263" sldId="274"/>
            <ac:spMk id="2" creationId="{ACFDA89F-1512-4530-AAD2-BA34BEAD2A0F}"/>
          </ac:spMkLst>
        </pc:spChg>
        <pc:spChg chg="del">
          <ac:chgData name="Monika Mihelič" userId="dd5615f9e6d47a55" providerId="LiveId" clId="{5DC27333-4FBD-4B89-B87E-ECD3E9EAEF2B}" dt="2020-05-09T14:54:25.837" v="2029"/>
          <ac:spMkLst>
            <pc:docMk/>
            <pc:sldMk cId="2814209263" sldId="274"/>
            <ac:spMk id="3" creationId="{6B1C10D6-5B81-48C2-8FE0-7DC2EE4B6344}"/>
          </ac:spMkLst>
        </pc:spChg>
        <pc:spChg chg="add del mod">
          <ac:chgData name="Monika Mihelič" userId="dd5615f9e6d47a55" providerId="LiveId" clId="{5DC27333-4FBD-4B89-B87E-ECD3E9EAEF2B}" dt="2020-05-11T16:45:14.019" v="2866" actId="13926"/>
          <ac:spMkLst>
            <pc:docMk/>
            <pc:sldMk cId="2814209263" sldId="274"/>
            <ac:spMk id="4" creationId="{BCC1D40A-D7F6-41BD-8749-BBA501B0B539}"/>
          </ac:spMkLst>
        </pc:spChg>
        <pc:spChg chg="add del mod">
          <ac:chgData name="Monika Mihelič" userId="dd5615f9e6d47a55" providerId="LiveId" clId="{5DC27333-4FBD-4B89-B87E-ECD3E9EAEF2B}" dt="2020-05-09T16:26:26.394" v="2487" actId="478"/>
          <ac:spMkLst>
            <pc:docMk/>
            <pc:sldMk cId="2814209263" sldId="274"/>
            <ac:spMk id="5" creationId="{6662F559-C208-46B8-A77E-20934CA95E4C}"/>
          </ac:spMkLst>
        </pc:spChg>
        <pc:spChg chg="add del mod">
          <ac:chgData name="Monika Mihelič" userId="dd5615f9e6d47a55" providerId="LiveId" clId="{5DC27333-4FBD-4B89-B87E-ECD3E9EAEF2B}" dt="2020-05-09T14:55:38.637" v="2053" actId="21"/>
          <ac:spMkLst>
            <pc:docMk/>
            <pc:sldMk cId="2814209263" sldId="274"/>
            <ac:spMk id="6" creationId="{BEBC1184-1128-4DB7-BEA0-049E2AF4E435}"/>
          </ac:spMkLst>
        </pc:spChg>
        <pc:spChg chg="add del mod">
          <ac:chgData name="Monika Mihelič" userId="dd5615f9e6d47a55" providerId="LiveId" clId="{5DC27333-4FBD-4B89-B87E-ECD3E9EAEF2B}" dt="2020-05-09T14:55:45.319" v="2055"/>
          <ac:spMkLst>
            <pc:docMk/>
            <pc:sldMk cId="2814209263" sldId="274"/>
            <ac:spMk id="7" creationId="{16E7D386-A25B-4BFF-996A-3A0B26C3B519}"/>
          </ac:spMkLst>
        </pc:spChg>
        <pc:spChg chg="add del mod">
          <ac:chgData name="Monika Mihelič" userId="dd5615f9e6d47a55" providerId="LiveId" clId="{5DC27333-4FBD-4B89-B87E-ECD3E9EAEF2B}" dt="2020-05-09T14:56:02.293" v="2058"/>
          <ac:spMkLst>
            <pc:docMk/>
            <pc:sldMk cId="2814209263" sldId="274"/>
            <ac:spMk id="8" creationId="{AD38DE62-FD46-4CE4-A7F5-FF35189C6BFD}"/>
          </ac:spMkLst>
        </pc:spChg>
        <pc:spChg chg="add mod">
          <ac:chgData name="Monika Mihelič" userId="dd5615f9e6d47a55" providerId="LiveId" clId="{5DC27333-4FBD-4B89-B87E-ECD3E9EAEF2B}" dt="2020-05-11T16:44:45.696" v="2854" actId="27636"/>
          <ac:spMkLst>
            <pc:docMk/>
            <pc:sldMk cId="2814209263" sldId="274"/>
            <ac:spMk id="10" creationId="{DA071102-692A-4D4C-ABB9-9A3A9CCE9B15}"/>
          </ac:spMkLst>
        </pc:spChg>
        <pc:picChg chg="add mod">
          <ac:chgData name="Monika Mihelič" userId="dd5615f9e6d47a55" providerId="LiveId" clId="{5DC27333-4FBD-4B89-B87E-ECD3E9EAEF2B}" dt="2020-05-09T16:25:54.787" v="2482" actId="14100"/>
          <ac:picMkLst>
            <pc:docMk/>
            <pc:sldMk cId="2814209263" sldId="274"/>
            <ac:picMk id="3" creationId="{32DFBD95-99A0-4124-94EA-5AC9CDF60B10}"/>
          </ac:picMkLst>
        </pc:picChg>
        <pc:picChg chg="add del mod modCrop">
          <ac:chgData name="Monika Mihelič" userId="dd5615f9e6d47a55" providerId="LiveId" clId="{5DC27333-4FBD-4B89-B87E-ECD3E9EAEF2B}" dt="2020-05-09T14:56:50.769" v="2079" actId="478"/>
          <ac:picMkLst>
            <pc:docMk/>
            <pc:sldMk cId="2814209263" sldId="274"/>
            <ac:picMk id="5" creationId="{88431BC9-8A79-47B6-AE00-485747BFAA17}"/>
          </ac:picMkLst>
        </pc:picChg>
        <pc:picChg chg="add del">
          <ac:chgData name="Monika Mihelič" userId="dd5615f9e6d47a55" providerId="LiveId" clId="{5DC27333-4FBD-4B89-B87E-ECD3E9EAEF2B}" dt="2020-05-09T16:26:28.028" v="2488"/>
          <ac:picMkLst>
            <pc:docMk/>
            <pc:sldMk cId="2814209263" sldId="274"/>
            <ac:picMk id="2050" creationId="{63EC8AD8-62E3-43A3-9F8C-4E86AE86118D}"/>
          </ac:picMkLst>
        </pc:picChg>
      </pc:sldChg>
      <pc:sldChg chg="modSp new mod">
        <pc:chgData name="Monika Mihelič" userId="dd5615f9e6d47a55" providerId="LiveId" clId="{5DC27333-4FBD-4B89-B87E-ECD3E9EAEF2B}" dt="2020-05-11T16:38:41.678" v="2833" actId="1076"/>
        <pc:sldMkLst>
          <pc:docMk/>
          <pc:sldMk cId="3057996476" sldId="275"/>
        </pc:sldMkLst>
        <pc:spChg chg="mod">
          <ac:chgData name="Monika Mihelič" userId="dd5615f9e6d47a55" providerId="LiveId" clId="{5DC27333-4FBD-4B89-B87E-ECD3E9EAEF2B}" dt="2020-05-09T14:58:03.714" v="2099" actId="14100"/>
          <ac:spMkLst>
            <pc:docMk/>
            <pc:sldMk cId="3057996476" sldId="275"/>
            <ac:spMk id="3" creationId="{EEB1FA3D-0A76-458F-8AA9-ED4711D08ECF}"/>
          </ac:spMkLst>
        </pc:spChg>
        <pc:spChg chg="mod">
          <ac:chgData name="Monika Mihelič" userId="dd5615f9e6d47a55" providerId="LiveId" clId="{5DC27333-4FBD-4B89-B87E-ECD3E9EAEF2B}" dt="2020-05-09T14:58:49.079" v="2156" actId="20577"/>
          <ac:spMkLst>
            <pc:docMk/>
            <pc:sldMk cId="3057996476" sldId="275"/>
            <ac:spMk id="4" creationId="{B3B01802-4CDE-4898-896F-B0FF63531CF3}"/>
          </ac:spMkLst>
        </pc:spChg>
        <pc:picChg chg="mod">
          <ac:chgData name="Monika Mihelič" userId="dd5615f9e6d47a55" providerId="LiveId" clId="{5DC27333-4FBD-4B89-B87E-ECD3E9EAEF2B}" dt="2020-05-11T16:38:41.678" v="2833" actId="1076"/>
          <ac:picMkLst>
            <pc:docMk/>
            <pc:sldMk cId="3057996476" sldId="275"/>
            <ac:picMk id="5" creationId="{C7CC0949-52E0-4B32-86D8-976B845A5F56}"/>
          </ac:picMkLst>
        </pc:picChg>
      </pc:sldChg>
      <pc:sldChg chg="addSp delSp modSp new mod">
        <pc:chgData name="Monika Mihelič" userId="dd5615f9e6d47a55" providerId="LiveId" clId="{5DC27333-4FBD-4B89-B87E-ECD3E9EAEF2B}" dt="2020-05-11T16:30:16.214" v="2821" actId="1076"/>
        <pc:sldMkLst>
          <pc:docMk/>
          <pc:sldMk cId="3407608840" sldId="276"/>
        </pc:sldMkLst>
        <pc:spChg chg="mod">
          <ac:chgData name="Monika Mihelič" userId="dd5615f9e6d47a55" providerId="LiveId" clId="{5DC27333-4FBD-4B89-B87E-ECD3E9EAEF2B}" dt="2020-05-11T16:30:12.296" v="2819"/>
          <ac:spMkLst>
            <pc:docMk/>
            <pc:sldMk cId="3407608840" sldId="276"/>
            <ac:spMk id="2" creationId="{335CD42D-97DA-4CA9-838E-2F154974369E}"/>
          </ac:spMkLst>
        </pc:spChg>
        <pc:spChg chg="del">
          <ac:chgData name="Monika Mihelič" userId="dd5615f9e6d47a55" providerId="LiveId" clId="{5DC27333-4FBD-4B89-B87E-ECD3E9EAEF2B}" dt="2020-05-09T16:22:35.167" v="2405"/>
          <ac:spMkLst>
            <pc:docMk/>
            <pc:sldMk cId="3407608840" sldId="276"/>
            <ac:spMk id="3" creationId="{BA30E013-2B28-4862-AEDA-A3A1476343F0}"/>
          </ac:spMkLst>
        </pc:spChg>
        <pc:spChg chg="del">
          <ac:chgData name="Monika Mihelič" userId="dd5615f9e6d47a55" providerId="LiveId" clId="{5DC27333-4FBD-4B89-B87E-ECD3E9EAEF2B}" dt="2020-05-11T16:30:12.296" v="2819"/>
          <ac:spMkLst>
            <pc:docMk/>
            <pc:sldMk cId="3407608840" sldId="276"/>
            <ac:spMk id="4" creationId="{A003FB6E-BFC8-45D5-918C-12D921A249F3}"/>
          </ac:spMkLst>
        </pc:spChg>
        <pc:picChg chg="add mod">
          <ac:chgData name="Monika Mihelič" userId="dd5615f9e6d47a55" providerId="LiveId" clId="{5DC27333-4FBD-4B89-B87E-ECD3E9EAEF2B}" dt="2020-05-11T16:30:16.214" v="2821" actId="1076"/>
          <ac:picMkLst>
            <pc:docMk/>
            <pc:sldMk cId="3407608840" sldId="276"/>
            <ac:picMk id="1026" creationId="{4E51EBDC-8346-4416-AE77-C1CE8FE78389}"/>
          </ac:picMkLst>
        </pc:picChg>
      </pc:sldChg>
      <pc:sldChg chg="addSp delSp modSp new mod">
        <pc:chgData name="Monika Mihelič" userId="dd5615f9e6d47a55" providerId="LiveId" clId="{5DC27333-4FBD-4B89-B87E-ECD3E9EAEF2B}" dt="2020-05-11T16:31:58.843" v="2827" actId="14100"/>
        <pc:sldMkLst>
          <pc:docMk/>
          <pc:sldMk cId="1801550482" sldId="277"/>
        </pc:sldMkLst>
        <pc:spChg chg="mod">
          <ac:chgData name="Monika Mihelič" userId="dd5615f9e6d47a55" providerId="LiveId" clId="{5DC27333-4FBD-4B89-B87E-ECD3E9EAEF2B}" dt="2020-05-11T16:31:39.858" v="2822"/>
          <ac:spMkLst>
            <pc:docMk/>
            <pc:sldMk cId="1801550482" sldId="277"/>
            <ac:spMk id="2" creationId="{E515AF69-220B-4579-9C87-96A771526A11}"/>
          </ac:spMkLst>
        </pc:spChg>
        <pc:spChg chg="del">
          <ac:chgData name="Monika Mihelič" userId="dd5615f9e6d47a55" providerId="LiveId" clId="{5DC27333-4FBD-4B89-B87E-ECD3E9EAEF2B}" dt="2020-05-09T16:23:40.268" v="2450"/>
          <ac:spMkLst>
            <pc:docMk/>
            <pc:sldMk cId="1801550482" sldId="277"/>
            <ac:spMk id="3" creationId="{86A973E5-2AD1-4F41-8DDD-C133D3239032}"/>
          </ac:spMkLst>
        </pc:spChg>
        <pc:spChg chg="del">
          <ac:chgData name="Monika Mihelič" userId="dd5615f9e6d47a55" providerId="LiveId" clId="{5DC27333-4FBD-4B89-B87E-ECD3E9EAEF2B}" dt="2020-05-11T16:31:39.858" v="2822"/>
          <ac:spMkLst>
            <pc:docMk/>
            <pc:sldMk cId="1801550482" sldId="277"/>
            <ac:spMk id="4" creationId="{356E7E52-7945-4876-B635-82FB92F68C3F}"/>
          </ac:spMkLst>
        </pc:spChg>
        <pc:picChg chg="add mod modCrop">
          <ac:chgData name="Monika Mihelič" userId="dd5615f9e6d47a55" providerId="LiveId" clId="{5DC27333-4FBD-4B89-B87E-ECD3E9EAEF2B}" dt="2020-05-11T16:31:58.843" v="2827" actId="14100"/>
          <ac:picMkLst>
            <pc:docMk/>
            <pc:sldMk cId="1801550482" sldId="277"/>
            <ac:picMk id="5" creationId="{A90BEBBB-9469-442C-9F23-4EF49394FF31}"/>
          </ac:picMkLst>
        </pc:picChg>
      </pc:sldChg>
      <pc:sldChg chg="addSp delSp modSp new mod">
        <pc:chgData name="Monika Mihelič" userId="dd5615f9e6d47a55" providerId="LiveId" clId="{5DC27333-4FBD-4B89-B87E-ECD3E9EAEF2B}" dt="2020-05-11T16:34:58.248" v="2828" actId="1076"/>
        <pc:sldMkLst>
          <pc:docMk/>
          <pc:sldMk cId="2632242324" sldId="278"/>
        </pc:sldMkLst>
        <pc:spChg chg="mod">
          <ac:chgData name="Monika Mihelič" userId="dd5615f9e6d47a55" providerId="LiveId" clId="{5DC27333-4FBD-4B89-B87E-ECD3E9EAEF2B}" dt="2020-05-09T16:35:38.425" v="2490"/>
          <ac:spMkLst>
            <pc:docMk/>
            <pc:sldMk cId="2632242324" sldId="278"/>
            <ac:spMk id="2" creationId="{77647146-95BE-4516-A476-D0B15BC84606}"/>
          </ac:spMkLst>
        </pc:spChg>
        <pc:spChg chg="del">
          <ac:chgData name="Monika Mihelič" userId="dd5615f9e6d47a55" providerId="LiveId" clId="{5DC27333-4FBD-4B89-B87E-ECD3E9EAEF2B}" dt="2020-05-09T16:35:21.255" v="2489"/>
          <ac:spMkLst>
            <pc:docMk/>
            <pc:sldMk cId="2632242324" sldId="278"/>
            <ac:spMk id="3" creationId="{52206914-C89F-4EDA-82BC-7BE2FE3FE3C4}"/>
          </ac:spMkLst>
        </pc:spChg>
        <pc:picChg chg="mod">
          <ac:chgData name="Monika Mihelič" userId="dd5615f9e6d47a55" providerId="LiveId" clId="{5DC27333-4FBD-4B89-B87E-ECD3E9EAEF2B}" dt="2020-05-11T16:34:58.248" v="2828" actId="1076"/>
          <ac:picMkLst>
            <pc:docMk/>
            <pc:sldMk cId="2632242324" sldId="278"/>
            <ac:picMk id="3" creationId="{26D68DDB-04A6-45A7-BA9F-AF714C1CCE41}"/>
          </ac:picMkLst>
        </pc:picChg>
        <pc:picChg chg="add mod">
          <ac:chgData name="Monika Mihelič" userId="dd5615f9e6d47a55" providerId="LiveId" clId="{5DC27333-4FBD-4B89-B87E-ECD3E9EAEF2B}" dt="2020-05-09T16:35:46.748" v="2493" actId="1076"/>
          <ac:picMkLst>
            <pc:docMk/>
            <pc:sldMk cId="2632242324" sldId="278"/>
            <ac:picMk id="3074" creationId="{22B89DB7-EE4A-4C38-A968-D459B1B22870}"/>
          </ac:picMkLst>
        </pc:picChg>
      </pc:sldChg>
      <pc:sldChg chg="addSp delSp modSp new mod delAnim">
        <pc:chgData name="Monika Mihelič" userId="dd5615f9e6d47a55" providerId="LiveId" clId="{5DC27333-4FBD-4B89-B87E-ECD3E9EAEF2B}" dt="2020-05-11T09:41:27.297" v="2768" actId="21"/>
        <pc:sldMkLst>
          <pc:docMk/>
          <pc:sldMk cId="995548512" sldId="279"/>
        </pc:sldMkLst>
        <pc:spChg chg="mod">
          <ac:chgData name="Monika Mihelič" userId="dd5615f9e6d47a55" providerId="LiveId" clId="{5DC27333-4FBD-4B89-B87E-ECD3E9EAEF2B}" dt="2020-05-11T09:34:13.171" v="2762"/>
          <ac:spMkLst>
            <pc:docMk/>
            <pc:sldMk cId="995548512" sldId="279"/>
            <ac:spMk id="2" creationId="{28B8A934-21C2-4B8B-A220-049FFB4A0051}"/>
          </ac:spMkLst>
        </pc:spChg>
        <pc:spChg chg="del">
          <ac:chgData name="Monika Mihelič" userId="dd5615f9e6d47a55" providerId="LiveId" clId="{5DC27333-4FBD-4B89-B87E-ECD3E9EAEF2B}" dt="2020-05-11T09:27:44.264" v="2496"/>
          <ac:spMkLst>
            <pc:docMk/>
            <pc:sldMk cId="995548512" sldId="279"/>
            <ac:spMk id="3" creationId="{DBDC49D4-FF24-48F1-9AE8-7DCCBAC73146}"/>
          </ac:spMkLst>
        </pc:spChg>
        <pc:spChg chg="add del mod">
          <ac:chgData name="Monika Mihelič" userId="dd5615f9e6d47a55" providerId="LiveId" clId="{5DC27333-4FBD-4B89-B87E-ECD3E9EAEF2B}" dt="2020-05-11T09:34:08.376" v="2760"/>
          <ac:spMkLst>
            <pc:docMk/>
            <pc:sldMk cId="995548512" sldId="279"/>
            <ac:spMk id="5" creationId="{D4BE559E-562C-4E9A-92C7-35AEF199B448}"/>
          </ac:spMkLst>
        </pc:spChg>
        <pc:spChg chg="add del mod">
          <ac:chgData name="Monika Mihelič" userId="dd5615f9e6d47a55" providerId="LiveId" clId="{5DC27333-4FBD-4B89-B87E-ECD3E9EAEF2B}" dt="2020-05-11T09:34:08.376" v="2760"/>
          <ac:spMkLst>
            <pc:docMk/>
            <pc:sldMk cId="995548512" sldId="279"/>
            <ac:spMk id="6" creationId="{8481EEE7-8FCA-4E69-B134-5F06B45A9FB6}"/>
          </ac:spMkLst>
        </pc:spChg>
        <pc:picChg chg="add mod">
          <ac:chgData name="Monika Mihelič" userId="dd5615f9e6d47a55" providerId="LiveId" clId="{5DC27333-4FBD-4B89-B87E-ECD3E9EAEF2B}" dt="2020-05-11T09:34:18.907" v="2765" actId="14100"/>
          <ac:picMkLst>
            <pc:docMk/>
            <pc:sldMk cId="995548512" sldId="279"/>
            <ac:picMk id="4" creationId="{53B2CF8D-32A1-45D9-A6DB-60A5A8BB3FB0}"/>
          </ac:picMkLst>
        </pc:picChg>
        <pc:picChg chg="del mod">
          <ac:chgData name="Monika Mihelič" userId="dd5615f9e6d47a55" providerId="LiveId" clId="{5DC27333-4FBD-4B89-B87E-ECD3E9EAEF2B}" dt="2020-05-11T09:41:27.297" v="2768" actId="21"/>
          <ac:picMkLst>
            <pc:docMk/>
            <pc:sldMk cId="995548512" sldId="279"/>
            <ac:picMk id="7" creationId="{7F5403EF-1738-4C64-96B3-1834DB3BD044}"/>
          </ac:picMkLst>
        </pc:picChg>
        <pc:picChg chg="mod">
          <ac:chgData name="Monika Mihelič" userId="dd5615f9e6d47a55" providerId="LiveId" clId="{5DC27333-4FBD-4B89-B87E-ECD3E9EAEF2B}" dt="2020-05-11T09:41:04.880" v="2767" actId="1076"/>
          <ac:picMkLst>
            <pc:docMk/>
            <pc:sldMk cId="995548512" sldId="279"/>
            <ac:picMk id="8" creationId="{6678EA22-016A-463F-8E5F-F2433843EBF0}"/>
          </ac:picMkLst>
        </pc:picChg>
      </pc:sldChg>
      <pc:sldChg chg="addSp delSp modSp new mod">
        <pc:chgData name="Monika Mihelič" userId="dd5615f9e6d47a55" providerId="LiveId" clId="{5DC27333-4FBD-4B89-B87E-ECD3E9EAEF2B}" dt="2020-05-11T16:37:16.617" v="2832" actId="1076"/>
        <pc:sldMkLst>
          <pc:docMk/>
          <pc:sldMk cId="2355145217" sldId="280"/>
        </pc:sldMkLst>
        <pc:spChg chg="del">
          <ac:chgData name="Monika Mihelič" userId="dd5615f9e6d47a55" providerId="LiveId" clId="{5DC27333-4FBD-4B89-B87E-ECD3E9EAEF2B}" dt="2020-05-11T16:36:02.137" v="2829"/>
          <ac:spMkLst>
            <pc:docMk/>
            <pc:sldMk cId="2355145217" sldId="280"/>
            <ac:spMk id="2" creationId="{2744C44D-144B-4DBF-B3E3-9034256EBA33}"/>
          </ac:spMkLst>
        </pc:spChg>
        <pc:spChg chg="del">
          <ac:chgData name="Monika Mihelič" userId="dd5615f9e6d47a55" providerId="LiveId" clId="{5DC27333-4FBD-4B89-B87E-ECD3E9EAEF2B}" dt="2020-05-11T09:29:53.311" v="2623"/>
          <ac:spMkLst>
            <pc:docMk/>
            <pc:sldMk cId="2355145217" sldId="280"/>
            <ac:spMk id="3" creationId="{9A34BEC6-66D0-4C5C-9956-6FD117399E5C}"/>
          </ac:spMkLst>
        </pc:spChg>
        <pc:spChg chg="add mod">
          <ac:chgData name="Monika Mihelič" userId="dd5615f9e6d47a55" providerId="LiveId" clId="{5DC27333-4FBD-4B89-B87E-ECD3E9EAEF2B}" dt="2020-05-11T16:36:02.137" v="2829"/>
          <ac:spMkLst>
            <pc:docMk/>
            <pc:sldMk cId="2355145217" sldId="280"/>
            <ac:spMk id="3" creationId="{B5577BC5-8EA3-417B-A96D-8FEBD2019C2A}"/>
          </ac:spMkLst>
        </pc:spChg>
        <pc:spChg chg="mod">
          <ac:chgData name="Monika Mihelič" userId="dd5615f9e6d47a55" providerId="LiveId" clId="{5DC27333-4FBD-4B89-B87E-ECD3E9EAEF2B}" dt="2020-05-11T16:36:02.137" v="2829"/>
          <ac:spMkLst>
            <pc:docMk/>
            <pc:sldMk cId="2355145217" sldId="280"/>
            <ac:spMk id="4" creationId="{AA3BD369-9DC0-491F-B67D-6DAC3316C8D4}"/>
          </ac:spMkLst>
        </pc:spChg>
        <pc:picChg chg="add mod">
          <ac:chgData name="Monika Mihelič" userId="dd5615f9e6d47a55" providerId="LiveId" clId="{5DC27333-4FBD-4B89-B87E-ECD3E9EAEF2B}" dt="2020-05-11T16:36:07.408" v="2831" actId="14100"/>
          <ac:picMkLst>
            <pc:docMk/>
            <pc:sldMk cId="2355145217" sldId="280"/>
            <ac:picMk id="5" creationId="{B4899525-5DCD-47AC-8C37-5529D283830D}"/>
          </ac:picMkLst>
        </pc:picChg>
        <pc:picChg chg="mod">
          <ac:chgData name="Monika Mihelič" userId="dd5615f9e6d47a55" providerId="LiveId" clId="{5DC27333-4FBD-4B89-B87E-ECD3E9EAEF2B}" dt="2020-05-11T16:37:16.617" v="2832" actId="1076"/>
          <ac:picMkLst>
            <pc:docMk/>
            <pc:sldMk cId="2355145217" sldId="280"/>
            <ac:picMk id="6" creationId="{9846D670-AB4D-46DB-A05B-A150C6254E9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3AE56-73B0-45CD-87CE-F419F3288998}" type="datetimeFigureOut">
              <a:rPr lang="sl-SI" smtClean="0"/>
              <a:t>11.5.2020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2C99C8-09DC-4BEB-BA30-51292595AA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03284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C99C8-09DC-4BEB-BA30-51292595AAB7}" type="slidenum">
              <a:rPr lang="sl-SI" smtClean="0"/>
              <a:t>23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0885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B5D1AD-DAD6-4DDF-AB7B-D592304E79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EC59238-3AEA-4750-AA84-BE8C771FB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3E833C3-E5CF-4F0B-BEE7-8898C1390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26A76-456F-4423-B461-926F9EADA3C8}" type="datetimeFigureOut">
              <a:rPr lang="sl-SI" smtClean="0"/>
              <a:t>11.5.2020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C895A90-C647-4524-9431-5554909EF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8292D4E-EA1D-461A-A2C7-F0FF2767F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FD0DC-08C6-422C-8545-C65E556642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5079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AB4EED-FC40-49E8-A763-32A20BA78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E20BF14B-467C-4702-8645-C98D91D9B5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1A47E33-E377-4852-ACF7-F1428C1D1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26A76-456F-4423-B461-926F9EADA3C8}" type="datetimeFigureOut">
              <a:rPr lang="sl-SI" smtClean="0"/>
              <a:t>11.5.2020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C74EA06-A594-40DD-9E4E-9F2D758A4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BC0F294-ABCE-4CAE-BBDF-9EEDFA9A2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FD0DC-08C6-422C-8545-C65E556642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76055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71E4EE98-7DEB-4484-A239-76FB285EA4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F38C5427-2558-47F1-AFB6-0C04EC4EA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5E6065B-154A-4568-ABE8-AD05DF286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26A76-456F-4423-B461-926F9EADA3C8}" type="datetimeFigureOut">
              <a:rPr lang="sl-SI" smtClean="0"/>
              <a:t>11.5.2020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43F4F47-484E-4EE4-8017-E5F1A016C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7091D4F-F7CA-4522-AE9F-34BD60211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FD0DC-08C6-422C-8545-C65E556642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76755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E3F226-2185-450D-904C-D421325B7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D23DE80-19D0-4BEF-B236-6001043BF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54EBCF8-BDE4-48EB-B1D1-86555B7A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26A76-456F-4423-B461-926F9EADA3C8}" type="datetimeFigureOut">
              <a:rPr lang="sl-SI" smtClean="0"/>
              <a:t>11.5.2020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A2575F7-7533-4745-AD32-459B71234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DC0F968-5D70-48C0-923B-58D14FABF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FD0DC-08C6-422C-8545-C65E556642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34543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64B9FA-19CE-451E-B489-00A0A03C9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1CA883E-E5B5-4C1B-ACE4-1C0628F4E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778821D-65B7-4D93-9CDA-BA05B4C27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26A76-456F-4423-B461-926F9EADA3C8}" type="datetimeFigureOut">
              <a:rPr lang="sl-SI" smtClean="0"/>
              <a:t>11.5.2020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9F4F41D-BF5C-495D-8EF4-9FDB7F322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3AC7F6A-B788-4BC0-9A96-58D21F088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FD0DC-08C6-422C-8545-C65E556642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00676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06C81E-5EB1-4578-866B-5348D7E22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A3A8438-466F-4E17-9540-43BF00B09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B9C2511-6D7D-4902-A66C-C00A32E18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C590978-97FA-46CE-B75C-E4857E1FD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26A76-456F-4423-B461-926F9EADA3C8}" type="datetimeFigureOut">
              <a:rPr lang="sl-SI" smtClean="0"/>
              <a:t>11.5.2020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636A567-51A8-4EEC-BC90-306B0419A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628D81F-6261-40D5-B0B2-51D801B58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FD0DC-08C6-422C-8545-C65E556642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7114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034DE2A-E4EC-4E45-898A-433051C6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1DFAAEA-385B-43F2-82D3-FB09969D2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99C01C3A-206B-47B8-9B17-9DB646E06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2EC4FECE-2AD6-4012-B055-FE75CF0258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C16BC2F-F9E5-4779-95C6-116C2A9E42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817CF89C-CFCB-46F0-AB5F-6D4938AF9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26A76-456F-4423-B461-926F9EADA3C8}" type="datetimeFigureOut">
              <a:rPr lang="sl-SI" smtClean="0"/>
              <a:t>11.5.2020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470CD931-311F-4599-A01D-F4EBE16A8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EA830D57-3D87-40E6-A5DF-9DAC6A63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FD0DC-08C6-422C-8545-C65E556642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55393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9859C6-9872-4F00-8CA7-2B2FF5F32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E0904F7E-34BB-4EC5-951D-0988E8DB5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26A76-456F-4423-B461-926F9EADA3C8}" type="datetimeFigureOut">
              <a:rPr lang="sl-SI" smtClean="0"/>
              <a:t>11.5.2020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4FCB2636-8CB6-4A0B-8062-538B1EDA7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8DC6A07F-9467-4B01-88A1-B42CE4EC6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FD0DC-08C6-422C-8545-C65E556642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30916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C87589AE-9125-4E8C-B5B9-F5457C0B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26A76-456F-4423-B461-926F9EADA3C8}" type="datetimeFigureOut">
              <a:rPr lang="sl-SI" smtClean="0"/>
              <a:t>11.5.2020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2CB456D8-ED5F-477A-B3DC-37A9B258B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631F8DFD-5EFD-4A45-94B2-6CCC5D342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FD0DC-08C6-422C-8545-C65E556642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88862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DF6240-FD02-49D6-91DB-C75D90120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7682876-7B0E-4262-ADE0-0DD4D4644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6BE1B26F-062E-4428-9725-428F38318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314A56D0-F535-466B-88E0-4454D2E3C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26A76-456F-4423-B461-926F9EADA3C8}" type="datetimeFigureOut">
              <a:rPr lang="sl-SI" smtClean="0"/>
              <a:t>11.5.2020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20FBCFAF-8B0D-4A50-B1A4-314EF4D0C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E3D2552E-489F-45A6-A5AC-63635FD09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FD0DC-08C6-422C-8545-C65E556642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37512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3EDE4F-5CEE-4A7A-A1C0-F4CCF4FA5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B3724C91-C5A0-41E7-86A8-9435D5CFC8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A7C3EE7E-160D-4CF8-A301-243DF018F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55D3B216-13FC-4DE5-8C33-81F7C285C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26A76-456F-4423-B461-926F9EADA3C8}" type="datetimeFigureOut">
              <a:rPr lang="sl-SI" smtClean="0"/>
              <a:t>11.5.2020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FEBB58C-AE80-48E3-B45B-12C99F44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2032D42-F31A-46B2-9FB5-6C9DEE530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FD0DC-08C6-422C-8545-C65E556642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243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EE759ED2-10C6-484E-A5FD-D3BDD79DC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26FDD3E-3F0B-4700-9E0C-9AA3B5DD8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30FA38A-CF0E-4D14-B688-86AD6CA6CF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26A76-456F-4423-B461-926F9EADA3C8}" type="datetimeFigureOut">
              <a:rPr lang="sl-SI" smtClean="0"/>
              <a:t>11.5.2020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977CFE1-6854-4B06-964C-C99812C75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FE8F01B-6065-45FA-BC7A-BE52C121F4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FD0DC-08C6-422C-8545-C65E556642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893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CDDF5E-3080-450D-8CCF-E8401EF291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PLOŠČINA/POVRŠINA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29F1214-0624-44DA-A8BB-E901D87021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Pripravila: Monika Mihelič</a:t>
            </a:r>
          </a:p>
          <a:p>
            <a:r>
              <a:rPr lang="sl-SI" dirty="0"/>
              <a:t>Delo na daljavo: maj 2020</a:t>
            </a:r>
          </a:p>
        </p:txBody>
      </p:sp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9F590ABE-B3DF-488D-BA6D-F72306AC6E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3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A601E5-B83B-44DD-A519-D51D78184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Natančneje si to poglejmo: 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50B8C6E1-BC8B-4FBA-A86D-2CB5D8FCCD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r="74381" b="3385"/>
          <a:stretch/>
        </p:blipFill>
        <p:spPr>
          <a:xfrm>
            <a:off x="729914" y="1690688"/>
            <a:ext cx="3384886" cy="2679653"/>
          </a:xfrm>
          <a:prstGeom prst="rect">
            <a:avLst/>
          </a:prstGeom>
        </p:spPr>
      </p:pic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136DA705-9737-4F27-895B-320155257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05137" y="1825625"/>
            <a:ext cx="6348663" cy="4351338"/>
          </a:xfrm>
        </p:spPr>
        <p:txBody>
          <a:bodyPr/>
          <a:lstStyle/>
          <a:p>
            <a:r>
              <a:rPr lang="sl-SI" dirty="0"/>
              <a:t>lahko preštejemo kvadratke </a:t>
            </a:r>
          </a:p>
          <a:p>
            <a:pPr marL="0" indent="0">
              <a:buNone/>
            </a:pPr>
            <a:r>
              <a:rPr lang="sl-SI" dirty="0"/>
              <a:t>                         ali</a:t>
            </a:r>
          </a:p>
          <a:p>
            <a:r>
              <a:rPr lang="sl-SI" dirty="0"/>
              <a:t>preštejemo </a:t>
            </a:r>
            <a:r>
              <a:rPr lang="sl-SI" dirty="0">
                <a:solidFill>
                  <a:schemeClr val="accent1"/>
                </a:solidFill>
              </a:rPr>
              <a:t>širino</a:t>
            </a:r>
            <a:r>
              <a:rPr lang="sl-SI" dirty="0"/>
              <a:t> in </a:t>
            </a:r>
            <a:r>
              <a:rPr lang="sl-SI" dirty="0">
                <a:solidFill>
                  <a:schemeClr val="accent1"/>
                </a:solidFill>
              </a:rPr>
              <a:t>dolžino slike</a:t>
            </a:r>
            <a:r>
              <a:rPr lang="sl-SI" dirty="0"/>
              <a:t> in pomnožimo.</a:t>
            </a:r>
          </a:p>
          <a:p>
            <a:pPr marL="0" indent="0">
              <a:buNone/>
            </a:pPr>
            <a:r>
              <a:rPr lang="sl-SI" dirty="0"/>
              <a:t>    3 </a:t>
            </a:r>
            <a:r>
              <a:rPr lang="sl-SI" dirty="0">
                <a:latin typeface="Segoe UI Symbol" panose="020B0502040204020203" pitchFamily="34" charset="0"/>
                <a:ea typeface="Segoe UI Symbol" panose="020B0502040204020203" pitchFamily="34" charset="0"/>
              </a:rPr>
              <a:t>· 3 = 9</a:t>
            </a:r>
            <a:endParaRPr lang="sl-SI" dirty="0"/>
          </a:p>
        </p:txBody>
      </p:sp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CBB8CB4E-2AFE-40E9-84BB-8DA56E504A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5137" y="5567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7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BD86666B-CF33-4D92-A9ED-E68A5BF69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F2B3BE71-F1C3-4F30-8351-6E644B2B22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tretch/>
        </p:blipFill>
        <p:spPr>
          <a:xfrm>
            <a:off x="178442" y="2013995"/>
            <a:ext cx="7565020" cy="1749764"/>
          </a:xfrm>
          <a:prstGeom prst="rect">
            <a:avLst/>
          </a:prstGeom>
        </p:spPr>
      </p:pic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34DD6FD-D82D-41B4-B5B6-BC48A4C09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43462" y="1825625"/>
            <a:ext cx="3610337" cy="4351338"/>
          </a:xfrm>
        </p:spPr>
        <p:txBody>
          <a:bodyPr/>
          <a:lstStyle/>
          <a:p>
            <a:r>
              <a:rPr lang="sl-SI" dirty="0"/>
              <a:t>preštej kvadratke:  ____ kvadratkov</a:t>
            </a:r>
          </a:p>
          <a:p>
            <a:endParaRPr lang="sl-SI" dirty="0"/>
          </a:p>
          <a:p>
            <a:pPr marL="0" indent="0">
              <a:buNone/>
            </a:pPr>
            <a:r>
              <a:rPr lang="sl-SI" dirty="0"/>
              <a:t>            ali</a:t>
            </a:r>
          </a:p>
          <a:p>
            <a:r>
              <a:rPr lang="sl-SI" dirty="0"/>
              <a:t>pomnožiš dolžino in širino</a:t>
            </a:r>
          </a:p>
          <a:p>
            <a:pPr marL="0" indent="0">
              <a:buNone/>
            </a:pPr>
            <a:r>
              <a:rPr lang="sl-SI" dirty="0"/>
              <a:t>___</a:t>
            </a:r>
            <a:r>
              <a:rPr lang="sl-SI" dirty="0">
                <a:latin typeface="Segoe UI Symbol" panose="020B0502040204020203" pitchFamily="34" charset="0"/>
                <a:ea typeface="Segoe UI Symbol" panose="020B0502040204020203" pitchFamily="34" charset="0"/>
              </a:rPr>
              <a:t> · ___ = _____</a:t>
            </a:r>
            <a:endParaRPr lang="sl-SI" dirty="0"/>
          </a:p>
        </p:txBody>
      </p:sp>
      <p:pic>
        <p:nvPicPr>
          <p:cNvPr id="6" name="Posnet zvok">
            <a:hlinkClick r:id="" action="ppaction://media"/>
            <a:extLst>
              <a:ext uri="{FF2B5EF4-FFF2-40B4-BE49-F238E27FC236}">
                <a16:creationId xmlns:a16="http://schemas.microsoft.com/office/drawing/2014/main" id="{077C48B6-8BDC-4862-940F-549107B7F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8939" y="4547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1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BA512B-BFCB-45A3-BC8E-8B9AF6A9E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F2B3BE71-F1C3-4F30-8351-6E644B2B22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3762" t="16303" r="49536"/>
          <a:stretch/>
        </p:blipFill>
        <p:spPr>
          <a:xfrm>
            <a:off x="1335506" y="2171552"/>
            <a:ext cx="3408330" cy="2470947"/>
          </a:xfrm>
          <a:prstGeom prst="rect">
            <a:avLst/>
          </a:prstGeom>
        </p:spPr>
      </p:pic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34DD6FD-D82D-41B4-B5B6-BC48A4C09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18747" y="1825625"/>
            <a:ext cx="5735053" cy="4351338"/>
          </a:xfrm>
        </p:spPr>
        <p:txBody>
          <a:bodyPr/>
          <a:lstStyle/>
          <a:p>
            <a:r>
              <a:rPr lang="sl-SI" dirty="0"/>
              <a:t>preštej kvadratke:  _</a:t>
            </a:r>
            <a:r>
              <a:rPr lang="sl-SI" dirty="0">
                <a:solidFill>
                  <a:srgbClr val="FF0000"/>
                </a:solidFill>
              </a:rPr>
              <a:t>12</a:t>
            </a:r>
            <a:r>
              <a:rPr lang="sl-SI" dirty="0"/>
              <a:t>__ kvadratkov</a:t>
            </a:r>
          </a:p>
          <a:p>
            <a:endParaRPr lang="sl-SI" dirty="0"/>
          </a:p>
          <a:p>
            <a:pPr marL="0" indent="0">
              <a:buNone/>
            </a:pPr>
            <a:r>
              <a:rPr lang="sl-SI" dirty="0"/>
              <a:t>            ali</a:t>
            </a:r>
          </a:p>
          <a:p>
            <a:r>
              <a:rPr lang="sl-SI" dirty="0"/>
              <a:t>pomnožiš dolžino in širino</a:t>
            </a:r>
          </a:p>
          <a:p>
            <a:pPr marL="0" indent="0">
              <a:buNone/>
            </a:pPr>
            <a:r>
              <a:rPr lang="sl-SI" dirty="0">
                <a:solidFill>
                  <a:srgbClr val="FF0000"/>
                </a:solidFill>
              </a:rPr>
              <a:t>4</a:t>
            </a:r>
            <a:r>
              <a:rPr lang="sl-SI" dirty="0">
                <a:latin typeface="Segoe UI Symbol" panose="020B0502040204020203" pitchFamily="34" charset="0"/>
                <a:ea typeface="Segoe UI Symbol" panose="020B0502040204020203" pitchFamily="34" charset="0"/>
              </a:rPr>
              <a:t> · </a:t>
            </a:r>
            <a:r>
              <a:rPr lang="sl-SI" dirty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3</a:t>
            </a:r>
            <a:r>
              <a:rPr lang="sl-SI" dirty="0">
                <a:latin typeface="Segoe UI Symbol" panose="020B0502040204020203" pitchFamily="34" charset="0"/>
                <a:ea typeface="Segoe UI Symbol" panose="020B0502040204020203" pitchFamily="34" charset="0"/>
              </a:rPr>
              <a:t> = </a:t>
            </a:r>
            <a:r>
              <a:rPr lang="sl-SI" dirty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12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99053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BA512B-BFCB-45A3-BC8E-8B9AF6A9E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34DD6FD-D82D-41B4-B5B6-BC48A4C09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18747" y="1825625"/>
            <a:ext cx="5735053" cy="4351338"/>
          </a:xfrm>
        </p:spPr>
        <p:txBody>
          <a:bodyPr/>
          <a:lstStyle/>
          <a:p>
            <a:r>
              <a:rPr lang="sl-SI" dirty="0"/>
              <a:t>preštej kvadratke:  ____ kvadratkov</a:t>
            </a:r>
          </a:p>
          <a:p>
            <a:endParaRPr lang="sl-SI" dirty="0"/>
          </a:p>
          <a:p>
            <a:pPr marL="0" indent="0">
              <a:buNone/>
            </a:pPr>
            <a:r>
              <a:rPr lang="sl-SI" dirty="0"/>
              <a:t>            ali</a:t>
            </a:r>
          </a:p>
          <a:p>
            <a:r>
              <a:rPr lang="sl-SI" dirty="0"/>
              <a:t>pomnožiš dolžino in širino</a:t>
            </a:r>
          </a:p>
          <a:p>
            <a:pPr marL="0" indent="0">
              <a:buNone/>
            </a:pPr>
            <a:r>
              <a:rPr lang="sl-SI" dirty="0"/>
              <a:t>___</a:t>
            </a:r>
            <a:r>
              <a:rPr lang="sl-SI" dirty="0">
                <a:latin typeface="Segoe UI Symbol" panose="020B0502040204020203" pitchFamily="34" charset="0"/>
                <a:ea typeface="Segoe UI Symbol" panose="020B0502040204020203" pitchFamily="34" charset="0"/>
              </a:rPr>
              <a:t> · ___ = _____</a:t>
            </a:r>
            <a:endParaRPr lang="sl-SI" dirty="0"/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7D00C5B2-D075-41EB-BD16-ED16DA3BA6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9303" t="2248" r="25387" b="-3643"/>
          <a:stretch/>
        </p:blipFill>
        <p:spPr>
          <a:xfrm>
            <a:off x="1094874" y="1847599"/>
            <a:ext cx="3780179" cy="350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BA512B-BFCB-45A3-BC8E-8B9AF6A9E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34DD6FD-D82D-41B4-B5B6-BC48A4C09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18747" y="1825625"/>
            <a:ext cx="5735053" cy="4351338"/>
          </a:xfrm>
        </p:spPr>
        <p:txBody>
          <a:bodyPr/>
          <a:lstStyle/>
          <a:p>
            <a:r>
              <a:rPr lang="sl-SI" dirty="0"/>
              <a:t>preštej kvadratke:  </a:t>
            </a:r>
            <a:r>
              <a:rPr lang="sl-SI" dirty="0">
                <a:solidFill>
                  <a:srgbClr val="FF0000"/>
                </a:solidFill>
              </a:rPr>
              <a:t>16</a:t>
            </a:r>
            <a:r>
              <a:rPr lang="sl-SI" dirty="0"/>
              <a:t> kvadratkov</a:t>
            </a:r>
          </a:p>
          <a:p>
            <a:endParaRPr lang="sl-SI" dirty="0"/>
          </a:p>
          <a:p>
            <a:pPr marL="0" indent="0">
              <a:buNone/>
            </a:pPr>
            <a:r>
              <a:rPr lang="sl-SI" dirty="0"/>
              <a:t>            ali</a:t>
            </a:r>
          </a:p>
          <a:p>
            <a:r>
              <a:rPr lang="sl-SI" dirty="0"/>
              <a:t>pomnožiš dolžino in širino</a:t>
            </a:r>
          </a:p>
          <a:p>
            <a:pPr marL="0" indent="0">
              <a:buNone/>
            </a:pPr>
            <a:r>
              <a:rPr lang="sl-SI" dirty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4</a:t>
            </a:r>
            <a:r>
              <a:rPr lang="sl-SI" dirty="0">
                <a:latin typeface="Segoe UI Symbol" panose="020B0502040204020203" pitchFamily="34" charset="0"/>
                <a:ea typeface="Segoe UI Symbol" panose="020B0502040204020203" pitchFamily="34" charset="0"/>
              </a:rPr>
              <a:t> · </a:t>
            </a:r>
            <a:r>
              <a:rPr lang="sl-SI" dirty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4</a:t>
            </a:r>
            <a:r>
              <a:rPr lang="sl-SI" dirty="0">
                <a:latin typeface="Segoe UI Symbol" panose="020B0502040204020203" pitchFamily="34" charset="0"/>
                <a:ea typeface="Segoe UI Symbol" panose="020B0502040204020203" pitchFamily="34" charset="0"/>
              </a:rPr>
              <a:t> = </a:t>
            </a:r>
            <a:r>
              <a:rPr lang="sl-SI" dirty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16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7D00C5B2-D075-41EB-BD16-ED16DA3BA6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9303" t="2248" r="25387" b="-3643"/>
          <a:stretch/>
        </p:blipFill>
        <p:spPr>
          <a:xfrm>
            <a:off x="1094874" y="1847599"/>
            <a:ext cx="3780179" cy="350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32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C09296-9408-4F24-BBE6-105460CDD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KOLIKŠNA JE PLOŠČINA?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20367C18-8530-4D25-968E-CA17B89F35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6084" t="15504" r="24923" b="27117"/>
          <a:stretch/>
        </p:blipFill>
        <p:spPr>
          <a:xfrm>
            <a:off x="1984371" y="1574313"/>
            <a:ext cx="6778630" cy="4465540"/>
          </a:xfrm>
          <a:prstGeom prst="rect">
            <a:avLst/>
          </a:prstGeom>
        </p:spPr>
      </p:pic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8A6CFB2-0B25-4140-8A64-5C5C2FFFA2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82871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8E768D-F3B7-4ED2-A63D-2D618FD72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7CE08D89-A513-4565-8DDD-B171D31BB2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742499" y="300060"/>
            <a:ext cx="6945679" cy="6815367"/>
          </a:xfrm>
          <a:prstGeom prst="rect">
            <a:avLst/>
          </a:prstGeom>
        </p:spPr>
      </p:pic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6D09D4D-9BF2-4C54-8709-CA9EDC27C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88968" y="1825625"/>
            <a:ext cx="3364832" cy="4351338"/>
          </a:xfrm>
        </p:spPr>
        <p:txBody>
          <a:bodyPr/>
          <a:lstStyle/>
          <a:p>
            <a:r>
              <a:rPr lang="sl-SI" dirty="0">
                <a:highlight>
                  <a:srgbClr val="FFFF00"/>
                </a:highlight>
              </a:rPr>
              <a:t>mm</a:t>
            </a:r>
            <a:r>
              <a:rPr lang="sl-SI" baseline="30000" dirty="0">
                <a:highlight>
                  <a:srgbClr val="FFFF00"/>
                </a:highlight>
              </a:rPr>
              <a:t>2 </a:t>
            </a:r>
            <a:r>
              <a:rPr lang="sl-SI" baseline="30000" dirty="0"/>
              <a:t> - majhen kvadratek, ki je širok in dolg 1 mm</a:t>
            </a:r>
          </a:p>
          <a:p>
            <a:r>
              <a:rPr lang="sl-SI" baseline="30000" dirty="0"/>
              <a:t> </a:t>
            </a:r>
            <a:r>
              <a:rPr lang="sl-SI" dirty="0">
                <a:highlight>
                  <a:srgbClr val="FFFF00"/>
                </a:highlight>
              </a:rPr>
              <a:t>cm</a:t>
            </a:r>
            <a:r>
              <a:rPr lang="sl-SI" baseline="30000" dirty="0">
                <a:highlight>
                  <a:srgbClr val="FFFF00"/>
                </a:highlight>
              </a:rPr>
              <a:t>2</a:t>
            </a:r>
            <a:r>
              <a:rPr lang="sl-SI" baseline="30000" dirty="0"/>
              <a:t> majhen kvadratek, ki je širok in dolg 1 cm</a:t>
            </a:r>
            <a:r>
              <a:rPr lang="sl-SI" dirty="0"/>
              <a:t> </a:t>
            </a:r>
          </a:p>
          <a:p>
            <a:r>
              <a:rPr lang="sl-SI" dirty="0">
                <a:highlight>
                  <a:srgbClr val="FFFF00"/>
                </a:highlight>
              </a:rPr>
              <a:t>dm</a:t>
            </a:r>
            <a:r>
              <a:rPr lang="sl-SI" baseline="30000" dirty="0">
                <a:highlight>
                  <a:srgbClr val="FFFF00"/>
                </a:highlight>
              </a:rPr>
              <a:t>2</a:t>
            </a:r>
            <a:r>
              <a:rPr lang="sl-SI" baseline="30000" dirty="0"/>
              <a:t> -</a:t>
            </a:r>
            <a:r>
              <a:rPr lang="sl-SI" dirty="0"/>
              <a:t> </a:t>
            </a:r>
            <a:r>
              <a:rPr lang="sl-SI" baseline="30000" dirty="0"/>
              <a:t>majhen kvadratek, ki je širok in dolg 1 dm</a:t>
            </a:r>
            <a:r>
              <a:rPr lang="sl-SI" dirty="0"/>
              <a:t> </a:t>
            </a:r>
          </a:p>
          <a:p>
            <a:r>
              <a:rPr lang="sl-SI" dirty="0">
                <a:highlight>
                  <a:srgbClr val="FFFF00"/>
                </a:highlight>
              </a:rPr>
              <a:t>m</a:t>
            </a:r>
            <a:r>
              <a:rPr lang="sl-SI" baseline="30000" dirty="0">
                <a:highlight>
                  <a:srgbClr val="FFFF00"/>
                </a:highlight>
              </a:rPr>
              <a:t>2</a:t>
            </a:r>
            <a:r>
              <a:rPr lang="sl-SI" dirty="0"/>
              <a:t> </a:t>
            </a:r>
            <a:r>
              <a:rPr lang="sl-SI" baseline="30000" dirty="0"/>
              <a:t>majhen kvadratek, ki je širok in dolg 1 m</a:t>
            </a:r>
            <a:endParaRPr lang="sl-SI" dirty="0"/>
          </a:p>
          <a:p>
            <a:endParaRPr lang="sl-SI" dirty="0"/>
          </a:p>
        </p:txBody>
      </p:sp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AD461EB1-892C-41D6-B7BF-10B49B306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8968" y="230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4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5CD42D-97DA-4CA9-838E-2F154974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kvadratni mm v kvadratnem cm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51EBDC-8346-4416-AE77-C1CE8FE783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5438" y="1872999"/>
            <a:ext cx="26670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3898337B-E14B-437B-AF7C-3FA93688F6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0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515AF69-220B-4579-9C87-96A771526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kvadratni cm v kvadratnem dm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A90BEBBB-9469-442C-9F23-4EF49394F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5487" t="17894" r="23466" b="12147"/>
          <a:stretch/>
        </p:blipFill>
        <p:spPr>
          <a:xfrm>
            <a:off x="838200" y="1803778"/>
            <a:ext cx="7274340" cy="4689097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7581C491-12D9-4C49-90C1-FAB267BCE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5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647146-95BE-4516-A476-D0B15BC84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kvadratni mm v kvadratnem cm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415F12BF-0BB3-4558-A644-1F2FCC4368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3074" name="Picture 2" descr="Kvadratni meter in kvadratni milimeter">
            <a:extLst>
              <a:ext uri="{FF2B5EF4-FFF2-40B4-BE49-F238E27FC236}">
                <a16:creationId xmlns:a16="http://schemas.microsoft.com/office/drawing/2014/main" id="{22B89DB7-EE4A-4C38-A968-D459B1B2287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73" y="1517901"/>
            <a:ext cx="6622381" cy="496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26D68DDB-04A6-45A7-BA9F-AF714C1CCE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28344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4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B8A934-21C2-4B8B-A220-049FFB4A0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POVRŠINO/PLOŠČINO (spodaj) izmerimo tako, da preštejemo število kvadratkov, ki jih pokrivajo stopala. 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53B2CF8D-32A1-45D9-A6DB-60A5A8BB3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35907" y="1893701"/>
            <a:ext cx="6435283" cy="4766877"/>
          </a:xfrm>
        </p:spPr>
      </p:pic>
      <p:pic>
        <p:nvPicPr>
          <p:cNvPr id="8" name="Posnet zvok">
            <a:hlinkClick r:id="" action="ppaction://media"/>
            <a:extLst>
              <a:ext uri="{FF2B5EF4-FFF2-40B4-BE49-F238E27FC236}">
                <a16:creationId xmlns:a16="http://schemas.microsoft.com/office/drawing/2014/main" id="{6678EA22-016A-463F-8E5F-F2433843E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77555" y="3667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4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B5577BC5-8EA3-417B-A96D-8FEBD2019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B4899525-5DCD-47AC-8C37-5529D28383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514479"/>
            <a:ext cx="4967091" cy="5662484"/>
          </a:xfrm>
          <a:prstGeom prst="rect">
            <a:avLst/>
          </a:prstGeom>
        </p:spPr>
      </p:pic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A3BD369-9DC0-491F-B67D-6DAC3316C8D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/>
          <a:lstStyle/>
          <a:p>
            <a:r>
              <a:rPr lang="sl-SI" dirty="0"/>
              <a:t>10 m dolga in 10 m široka „parcela“ npr. pri hiši meri 1 a (ar).</a:t>
            </a:r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100 m dolga in 100 m široka „parcela“ npr. v gozdu meri 1 ha (hektar).</a:t>
            </a:r>
          </a:p>
        </p:txBody>
      </p:sp>
      <p:pic>
        <p:nvPicPr>
          <p:cNvPr id="6" name="Posnet zvok">
            <a:hlinkClick r:id="" action="ppaction://media"/>
            <a:extLst>
              <a:ext uri="{FF2B5EF4-FFF2-40B4-BE49-F238E27FC236}">
                <a16:creationId xmlns:a16="http://schemas.microsoft.com/office/drawing/2014/main" id="{9846D670-AB4D-46DB-A05B-A150C6254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67645" y="57514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4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BD98ED-C38D-472C-8D24-41A641F49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EB1FA3D-0A76-458F-8AA9-ED4711D08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568116" cy="4351338"/>
          </a:xfrm>
        </p:spPr>
        <p:txBody>
          <a:bodyPr/>
          <a:lstStyle/>
          <a:p>
            <a:r>
              <a:rPr lang="sl-SI" dirty="0">
                <a:highlight>
                  <a:srgbClr val="FFFF00"/>
                </a:highlight>
              </a:rPr>
              <a:t>mm</a:t>
            </a:r>
            <a:r>
              <a:rPr lang="sl-SI" baseline="30000" dirty="0">
                <a:highlight>
                  <a:srgbClr val="FFFF00"/>
                </a:highlight>
              </a:rPr>
              <a:t>2 </a:t>
            </a:r>
            <a:r>
              <a:rPr lang="sl-SI" baseline="30000" dirty="0"/>
              <a:t> </a:t>
            </a:r>
          </a:p>
          <a:p>
            <a:endParaRPr lang="sl-SI" baseline="30000" dirty="0"/>
          </a:p>
          <a:p>
            <a:r>
              <a:rPr lang="sl-SI" baseline="30000" dirty="0"/>
              <a:t> </a:t>
            </a:r>
            <a:r>
              <a:rPr lang="sl-SI" dirty="0">
                <a:highlight>
                  <a:srgbClr val="FFFF00"/>
                </a:highlight>
              </a:rPr>
              <a:t>cm</a:t>
            </a:r>
            <a:r>
              <a:rPr lang="sl-SI" baseline="30000" dirty="0">
                <a:highlight>
                  <a:srgbClr val="FFFF00"/>
                </a:highlight>
              </a:rPr>
              <a:t>2</a:t>
            </a:r>
          </a:p>
          <a:p>
            <a:endParaRPr lang="sl-SI" dirty="0"/>
          </a:p>
          <a:p>
            <a:r>
              <a:rPr lang="sl-SI" dirty="0">
                <a:highlight>
                  <a:srgbClr val="FFFF00"/>
                </a:highlight>
              </a:rPr>
              <a:t>dm</a:t>
            </a:r>
            <a:r>
              <a:rPr lang="sl-SI" baseline="30000" dirty="0">
                <a:highlight>
                  <a:srgbClr val="FFFF00"/>
                </a:highlight>
              </a:rPr>
              <a:t>2</a:t>
            </a:r>
            <a:r>
              <a:rPr lang="sl-SI" baseline="30000" dirty="0"/>
              <a:t> </a:t>
            </a:r>
          </a:p>
          <a:p>
            <a:endParaRPr lang="sl-SI" dirty="0"/>
          </a:p>
          <a:p>
            <a:r>
              <a:rPr lang="sl-SI" dirty="0">
                <a:highlight>
                  <a:srgbClr val="FFFF00"/>
                </a:highlight>
              </a:rPr>
              <a:t>m</a:t>
            </a:r>
            <a:r>
              <a:rPr lang="sl-SI" baseline="30000" dirty="0">
                <a:highlight>
                  <a:srgbClr val="FFFF00"/>
                </a:highlight>
              </a:rPr>
              <a:t>2</a:t>
            </a:r>
            <a:endParaRPr lang="sl-SI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B3B01802-4CDE-4898-896F-B0FF63531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9747" y="1825625"/>
            <a:ext cx="9164053" cy="4351338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= kvadratni milimeter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= kvadratni centimeter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= kvadratni decimeter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= kvadratni meter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C7CC0949-52E0-4B32-86D8-976B845A5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8245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9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E587E31-1124-4702-89B4-0B9437231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Koliko         merijo LIKI? 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3DBA1E9A-717C-4370-AB77-D7B271EE2B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4224" t="53091" r="20219" b="28578"/>
          <a:stretch/>
        </p:blipFill>
        <p:spPr>
          <a:xfrm>
            <a:off x="585537" y="2238667"/>
            <a:ext cx="8737095" cy="3525253"/>
          </a:xfrm>
          <a:prstGeom prst="rect">
            <a:avLst/>
          </a:prstGeom>
        </p:spPr>
      </p:pic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8A0985E-2065-407A-96DC-5F7D453778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01572295-3431-4CB9-8576-11967EC9B3F7}"/>
              </a:ext>
            </a:extLst>
          </p:cNvPr>
          <p:cNvSpPr/>
          <p:nvPr/>
        </p:nvSpPr>
        <p:spPr>
          <a:xfrm>
            <a:off x="2358234" y="613610"/>
            <a:ext cx="1058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600" dirty="0">
                <a:highlight>
                  <a:srgbClr val="FFFF00"/>
                </a:highlight>
              </a:rPr>
              <a:t>cm</a:t>
            </a:r>
            <a:r>
              <a:rPr lang="sl-SI" sz="3600" baseline="30000" dirty="0">
                <a:highlight>
                  <a:srgbClr val="FFFF00"/>
                </a:highlight>
              </a:rPr>
              <a:t>2</a:t>
            </a:r>
            <a:endParaRPr lang="sl-SI" sz="3600" dirty="0"/>
          </a:p>
        </p:txBody>
      </p:sp>
    </p:spTree>
    <p:extLst>
      <p:ext uri="{BB962C8B-B14F-4D97-AF65-F5344CB8AC3E}">
        <p14:creationId xmlns:p14="http://schemas.microsoft.com/office/powerpoint/2010/main" val="2313686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CE0A4A-6387-4FBA-B249-0B67094E0B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1382" y="1122363"/>
            <a:ext cx="7276617" cy="799034"/>
          </a:xfrm>
        </p:spPr>
        <p:txBody>
          <a:bodyPr>
            <a:normAutofit fontScale="90000"/>
          </a:bodyPr>
          <a:lstStyle/>
          <a:p>
            <a:r>
              <a:rPr lang="sl-SI" dirty="0">
                <a:solidFill>
                  <a:srgbClr val="FF0000"/>
                </a:solidFill>
              </a:rPr>
              <a:t>IZDELAJ. Izmeri in izreži kvadrat. 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A3986E7-7973-4814-A2A7-6326A1E85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45752" y="3602038"/>
            <a:ext cx="3422248" cy="165576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sl-SI" dirty="0"/>
              <a:t>KVADRAT IMA:</a:t>
            </a:r>
          </a:p>
          <a:p>
            <a:r>
              <a:rPr lang="sl-SI" dirty="0"/>
              <a:t>ŠIRINO 10 cm</a:t>
            </a:r>
          </a:p>
          <a:p>
            <a:r>
              <a:rPr lang="sl-SI" dirty="0"/>
              <a:t>DOLŽINO 10 cm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10 </a:t>
            </a:r>
            <a:r>
              <a:rPr lang="sl-SI" dirty="0">
                <a:highlight>
                  <a:srgbClr val="FFFF00"/>
                </a:highlight>
              </a:rPr>
              <a:t>cm</a:t>
            </a:r>
            <a:r>
              <a:rPr lang="sl-SI" dirty="0"/>
              <a:t> </a:t>
            </a:r>
            <a:r>
              <a:rPr lang="sl-SI" dirty="0">
                <a:latin typeface="Segoe UI Symbol" panose="020B0502040204020203" pitchFamily="34" charset="0"/>
                <a:ea typeface="Segoe UI Symbol" panose="020B0502040204020203" pitchFamily="34" charset="0"/>
              </a:rPr>
              <a:t>· 10 </a:t>
            </a:r>
            <a:r>
              <a:rPr lang="sl-SI" dirty="0">
                <a:highlight>
                  <a:srgbClr val="FFFF00"/>
                </a:highlight>
                <a:latin typeface="Segoe UI Symbol" panose="020B0502040204020203" pitchFamily="34" charset="0"/>
                <a:ea typeface="Segoe UI Symbol" panose="020B0502040204020203" pitchFamily="34" charset="0"/>
              </a:rPr>
              <a:t>cm</a:t>
            </a:r>
            <a:r>
              <a:rPr lang="sl-SI" dirty="0">
                <a:latin typeface="Segoe UI Symbol" panose="020B0502040204020203" pitchFamily="34" charset="0"/>
                <a:ea typeface="Segoe UI Symbol" panose="020B0502040204020203" pitchFamily="34" charset="0"/>
              </a:rPr>
              <a:t> = 100</a:t>
            </a:r>
            <a:r>
              <a:rPr lang="sl-SI" dirty="0">
                <a:highlight>
                  <a:srgbClr val="FFFF00"/>
                </a:highlight>
              </a:rPr>
              <a:t> cm</a:t>
            </a:r>
            <a:r>
              <a:rPr lang="sl-SI" baseline="30000" dirty="0">
                <a:highlight>
                  <a:srgbClr val="FFFF00"/>
                </a:highlight>
              </a:rPr>
              <a:t>2</a:t>
            </a:r>
            <a:r>
              <a:rPr lang="sl-SI" baseline="30000" dirty="0"/>
              <a:t> </a:t>
            </a:r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4D27096-1C56-45F2-BB61-9E1D3B1EE4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73" t="20702" r="36283" b="22281"/>
          <a:stretch/>
        </p:blipFill>
        <p:spPr>
          <a:xfrm>
            <a:off x="240632" y="1335505"/>
            <a:ext cx="5390147" cy="504840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0EEA09F-BDFB-4F7D-B176-5B58E752C6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73" t="20702" r="36283" b="22281"/>
          <a:stretch/>
        </p:blipFill>
        <p:spPr>
          <a:xfrm>
            <a:off x="393032" y="1487905"/>
            <a:ext cx="5390147" cy="5048409"/>
          </a:xfrm>
          <a:prstGeom prst="rect">
            <a:avLst/>
          </a:prstGeom>
        </p:spPr>
      </p:pic>
      <p:pic>
        <p:nvPicPr>
          <p:cNvPr id="8" name="Posnet zvok">
            <a:hlinkClick r:id="" action="ppaction://media"/>
            <a:extLst>
              <a:ext uri="{FF2B5EF4-FFF2-40B4-BE49-F238E27FC236}">
                <a16:creationId xmlns:a16="http://schemas.microsoft.com/office/drawing/2014/main" id="{8B9C87F4-E614-4B7A-B7F2-08804562E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6959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2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CFDA89F-1512-4530-AAD2-BA34BEAD2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506" y="1160214"/>
            <a:ext cx="10515600" cy="1455821"/>
          </a:xfrm>
        </p:spPr>
        <p:txBody>
          <a:bodyPr>
            <a:normAutofit fontScale="90000"/>
          </a:bodyPr>
          <a:lstStyle/>
          <a:p>
            <a:r>
              <a:rPr lang="sl-SI" dirty="0"/>
              <a:t>Kvadratu </a:t>
            </a:r>
            <a:r>
              <a:rPr lang="sl-SI" b="1" dirty="0"/>
              <a:t>nariši mrežo</a:t>
            </a:r>
            <a:r>
              <a:rPr lang="sl-SI" dirty="0"/>
              <a:t>. </a:t>
            </a:r>
            <a:br>
              <a:rPr lang="sl-SI" dirty="0"/>
            </a:br>
            <a:br>
              <a:rPr lang="sl-SI" dirty="0"/>
            </a:br>
            <a:endParaRPr lang="sl-SI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BCC1D40A-D7F6-41BD-8749-BBA501B0B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7875" y="4572001"/>
            <a:ext cx="9115926" cy="1604962"/>
          </a:xfrm>
        </p:spPr>
        <p:txBody>
          <a:bodyPr>
            <a:normAutofit fontScale="92500" lnSpcReduction="10000"/>
          </a:bodyPr>
          <a:lstStyle/>
          <a:p>
            <a:endParaRPr lang="sl-SI" dirty="0"/>
          </a:p>
          <a:p>
            <a:r>
              <a:rPr lang="sl-SI" dirty="0"/>
              <a:t>1 </a:t>
            </a:r>
            <a:r>
              <a:rPr lang="sl-SI" dirty="0">
                <a:highlight>
                  <a:srgbClr val="FFFF00"/>
                </a:highlight>
              </a:rPr>
              <a:t>dm</a:t>
            </a:r>
            <a:r>
              <a:rPr lang="sl-SI" baseline="30000" dirty="0">
                <a:highlight>
                  <a:srgbClr val="FFFF00"/>
                </a:highlight>
              </a:rPr>
              <a:t>2 =</a:t>
            </a:r>
            <a:r>
              <a:rPr lang="sl-SI" baseline="30000" dirty="0"/>
              <a:t> </a:t>
            </a:r>
            <a:r>
              <a:rPr lang="sl-SI" dirty="0">
                <a:latin typeface="Segoe UI Symbol" panose="020B0502040204020203" pitchFamily="34" charset="0"/>
                <a:ea typeface="Segoe UI Symbol" panose="020B0502040204020203" pitchFamily="34" charset="0"/>
              </a:rPr>
              <a:t>100</a:t>
            </a:r>
            <a:r>
              <a:rPr lang="sl-SI" dirty="0"/>
              <a:t> </a:t>
            </a:r>
            <a:r>
              <a:rPr lang="sl-SI" dirty="0">
                <a:highlight>
                  <a:srgbClr val="FFFF00"/>
                </a:highlight>
              </a:rPr>
              <a:t>cm</a:t>
            </a:r>
            <a:r>
              <a:rPr lang="sl-SI" baseline="30000" dirty="0">
                <a:highlight>
                  <a:srgbClr val="FFFF00"/>
                </a:highlight>
              </a:rPr>
              <a:t>2</a:t>
            </a:r>
          </a:p>
          <a:p>
            <a:r>
              <a:rPr lang="sl-SI" dirty="0"/>
              <a:t>1 </a:t>
            </a:r>
            <a:r>
              <a:rPr lang="sl-SI" dirty="0">
                <a:highlight>
                  <a:srgbClr val="FFFF00"/>
                </a:highlight>
              </a:rPr>
              <a:t>cm</a:t>
            </a:r>
            <a:r>
              <a:rPr lang="sl-SI" baseline="30000" dirty="0">
                <a:highlight>
                  <a:srgbClr val="FFFF00"/>
                </a:highlight>
              </a:rPr>
              <a:t>2 = </a:t>
            </a:r>
            <a:r>
              <a:rPr lang="sl-SI" dirty="0">
                <a:latin typeface="Segoe UI Symbol" panose="020B0502040204020203" pitchFamily="34" charset="0"/>
                <a:ea typeface="Segoe UI Symbol" panose="020B0502040204020203" pitchFamily="34" charset="0"/>
              </a:rPr>
              <a:t>100</a:t>
            </a:r>
            <a:r>
              <a:rPr lang="sl-SI" dirty="0"/>
              <a:t> </a:t>
            </a:r>
            <a:r>
              <a:rPr lang="sl-SI" dirty="0">
                <a:highlight>
                  <a:srgbClr val="FFFF00"/>
                </a:highlight>
              </a:rPr>
              <a:t>mm</a:t>
            </a:r>
            <a:r>
              <a:rPr lang="sl-SI" baseline="30000" dirty="0">
                <a:highlight>
                  <a:srgbClr val="FFFF00"/>
                </a:highlight>
              </a:rPr>
              <a:t>2</a:t>
            </a:r>
          </a:p>
          <a:p>
            <a:endParaRPr lang="sl-SI" dirty="0"/>
          </a:p>
        </p:txBody>
      </p:sp>
      <p:sp>
        <p:nvSpPr>
          <p:cNvPr id="10" name="Označba mesta vsebine 9">
            <a:extLst>
              <a:ext uri="{FF2B5EF4-FFF2-40B4-BE49-F238E27FC236}">
                <a16:creationId xmlns:a16="http://schemas.microsoft.com/office/drawing/2014/main" id="{DA071102-692A-4D4C-ABB9-9A3A9CCE9B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2159" y="1973178"/>
            <a:ext cx="5335252" cy="1455822"/>
          </a:xfrm>
        </p:spPr>
        <p:txBody>
          <a:bodyPr>
            <a:normAutofit fontScale="92500" lnSpcReduction="10000"/>
          </a:bodyPr>
          <a:lstStyle/>
          <a:p>
            <a:r>
              <a:rPr lang="sl-SI" dirty="0"/>
              <a:t>Po širini označi 10 cm, po dolžini označi 10 cm. </a:t>
            </a:r>
            <a:br>
              <a:rPr lang="sl-SI" dirty="0"/>
            </a:br>
            <a:r>
              <a:rPr lang="sl-SI" dirty="0"/>
              <a:t>Potegni vzporedne črte, tako, da dobiš mrežo.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32DFBD95-99A0-4124-94EA-5AC9CDF60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051" y="1528012"/>
            <a:ext cx="5792898" cy="5370240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8AB030A5-DBF7-4DF9-B246-08A95093A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0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A28F71-E884-4751-B989-5DD08345E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KDAJ MERIMO PLOŠČINO?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98C9AAD-B0C8-49DF-AC72-6959084A1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Ko želimo izračunati koliko kvadratkov (določene velikosti) moremo položiti, da pokrijemo nek del. NPR. SLIKO (glej spodaj)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E566378-9186-429E-B353-8D965A30F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442" y="2727993"/>
            <a:ext cx="6613358" cy="4067697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6F096231-2D08-42E7-AF91-24273A9AB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4521" y="35557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6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A5CF8E-1F7A-4D8D-B64B-EAEBE3963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PREŠTEJ KVADRATKE, KI JIH PREKRIVA SLIKA.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880FFA01-0DC1-4789-8B8A-51E208EBD8E0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4"/>
          <a:srcRect l="18792" t="6931" r="52350" b="63445"/>
          <a:stretch/>
        </p:blipFill>
        <p:spPr bwMode="auto">
          <a:xfrm>
            <a:off x="445169" y="1825625"/>
            <a:ext cx="6104021" cy="38219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62E537E7-4778-4094-A743-11DDCD0E5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1825625"/>
            <a:ext cx="4495800" cy="4351338"/>
          </a:xfrm>
        </p:spPr>
        <p:txBody>
          <a:bodyPr/>
          <a:lstStyle/>
          <a:p>
            <a:r>
              <a:rPr lang="sl-SI" dirty="0"/>
              <a:t>KOLIKO KVADRATKOV MERI SLIKA OBEH LEVIH PTIC?</a:t>
            </a:r>
          </a:p>
          <a:p>
            <a:endParaRPr lang="sl-SI" dirty="0"/>
          </a:p>
          <a:p>
            <a:r>
              <a:rPr lang="sl-SI" dirty="0"/>
              <a:t>KOLIKO KVADRATKOV MERI SLIKA DESNE PTICE. </a:t>
            </a:r>
          </a:p>
          <a:p>
            <a:endParaRPr lang="sl-SI" dirty="0"/>
          </a:p>
          <a:p>
            <a:r>
              <a:rPr lang="sl-SI" dirty="0"/>
              <a:t>KOLIKO KVADRATOV MERITA SKUPAJ?</a:t>
            </a:r>
          </a:p>
        </p:txBody>
      </p:sp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D261A813-DDED-4D0B-99C4-E41B045D7E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6475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4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A5CF8E-1F7A-4D8D-B64B-EAEBE3963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FF0000"/>
                </a:solidFill>
              </a:rPr>
              <a:t>Rešitve: </a:t>
            </a:r>
            <a:r>
              <a:rPr lang="sl-SI" dirty="0"/>
              <a:t>PREŠTEJ KVADRATKE, KI JIH PREKRIVA SLIKA.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880FFA01-0DC1-4789-8B8A-51E208EBD8E0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4"/>
          <a:srcRect l="18792" t="6931" r="52350" b="63445"/>
          <a:stretch/>
        </p:blipFill>
        <p:spPr bwMode="auto">
          <a:xfrm>
            <a:off x="445169" y="1825625"/>
            <a:ext cx="6104021" cy="38219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62E537E7-4778-4094-A743-11DDCD0E5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1825625"/>
            <a:ext cx="4495800" cy="4351338"/>
          </a:xfrm>
        </p:spPr>
        <p:txBody>
          <a:bodyPr/>
          <a:lstStyle/>
          <a:p>
            <a:r>
              <a:rPr lang="sl-SI" dirty="0"/>
              <a:t>KOLIKO KVADRATKOV MERI SLIKA OBEH LEVIH PTIC?</a:t>
            </a:r>
          </a:p>
          <a:p>
            <a:pPr marL="0" indent="0">
              <a:buNone/>
            </a:pPr>
            <a:r>
              <a:rPr lang="sl-SI" dirty="0">
                <a:solidFill>
                  <a:srgbClr val="FF0000"/>
                </a:solidFill>
              </a:rPr>
              <a:t>4 + 4 = 8 KVADRATKOV</a:t>
            </a:r>
          </a:p>
          <a:p>
            <a:r>
              <a:rPr lang="sl-SI" dirty="0"/>
              <a:t>KOLIKO KVADRATKOV MERI SLIKA DESNE PTICE. </a:t>
            </a:r>
          </a:p>
          <a:p>
            <a:pPr marL="0" indent="0">
              <a:buNone/>
            </a:pPr>
            <a:r>
              <a:rPr lang="sl-SI" dirty="0">
                <a:solidFill>
                  <a:srgbClr val="FF0000"/>
                </a:solidFill>
              </a:rPr>
              <a:t>24 KVADRATKOV</a:t>
            </a:r>
          </a:p>
          <a:p>
            <a:r>
              <a:rPr lang="sl-SI" dirty="0"/>
              <a:t>KOLIKO KVADRATOV MERITA SKUPAJ?</a:t>
            </a:r>
          </a:p>
          <a:p>
            <a:pPr marL="0" indent="0">
              <a:buNone/>
            </a:pPr>
            <a:r>
              <a:rPr lang="sl-SI" dirty="0">
                <a:solidFill>
                  <a:srgbClr val="FF0000"/>
                </a:solidFill>
              </a:rPr>
              <a:t>32 KVADRATKOV</a:t>
            </a:r>
          </a:p>
        </p:txBody>
      </p:sp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6FEE39AD-559A-4595-A712-90DA355B82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892" y="5883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2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AD2A9F-918E-4734-B805-E354331A88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 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3353A3FF-5A48-44DC-9598-8D180335E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983848"/>
            <a:ext cx="4572000" cy="4273952"/>
          </a:xfrm>
        </p:spPr>
        <p:txBody>
          <a:bodyPr>
            <a:normAutofit/>
          </a:bodyPr>
          <a:lstStyle/>
          <a:p>
            <a:r>
              <a:rPr lang="sl-SI" dirty="0"/>
              <a:t>Ploščino merimo tako, da lik TLAKUJEMO z enotami. </a:t>
            </a:r>
          </a:p>
          <a:p>
            <a:endParaRPr lang="sl-SI" dirty="0"/>
          </a:p>
          <a:p>
            <a:r>
              <a:rPr lang="sl-SI" dirty="0"/>
              <a:t>NPR. kot bi polagali ploščice.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7E5798FB-CEFD-440B-8992-C9519445822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/>
          <a:srcRect t="12532" r="2731"/>
          <a:stretch/>
        </p:blipFill>
        <p:spPr>
          <a:xfrm>
            <a:off x="1" y="353229"/>
            <a:ext cx="6574420" cy="6313467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  <a:extLst>
              <a:ext uri="{FF2B5EF4-FFF2-40B4-BE49-F238E27FC236}">
                <a16:creationId xmlns:a16="http://schemas.microsoft.com/office/drawing/2014/main" id="{35799146-2890-4DC3-9722-11A327E82F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3297" y="44787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2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473B95-87D9-4FFE-B8BC-59AC1D900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   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0682F54-8509-49A2-AEF1-5A8DCCE4AA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40832" y="4307305"/>
            <a:ext cx="9512968" cy="1869658"/>
          </a:xfrm>
        </p:spPr>
        <p:txBody>
          <a:bodyPr>
            <a:normAutofit lnSpcReduction="10000"/>
          </a:bodyPr>
          <a:lstStyle/>
          <a:p>
            <a:r>
              <a:rPr lang="sl-SI" dirty="0"/>
              <a:t>prva slika meri: _____ kvadratkov</a:t>
            </a:r>
          </a:p>
          <a:p>
            <a:r>
              <a:rPr lang="sl-SI" dirty="0"/>
              <a:t>druga slika meri: _____ kvadratkov</a:t>
            </a:r>
          </a:p>
          <a:p>
            <a:r>
              <a:rPr lang="sl-SI" dirty="0"/>
              <a:t>tretja slika meri: _____ kvadratkov</a:t>
            </a:r>
          </a:p>
          <a:p>
            <a:r>
              <a:rPr lang="sl-SI" dirty="0"/>
              <a:t>četrta slika meri: _____ kvadratkov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A30879C0-1661-4603-8040-E2A3B62FA08D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0419" r="66183" b="8913"/>
          <a:stretch/>
        </p:blipFill>
        <p:spPr bwMode="auto">
          <a:xfrm>
            <a:off x="729915" y="1422212"/>
            <a:ext cx="9781673" cy="22569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CC579206-663B-4486-B44B-02EDEA609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5353" y="4431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7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473B95-87D9-4FFE-B8BC-59AC1D900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   </a:t>
            </a:r>
            <a:r>
              <a:rPr lang="sl-SI" dirty="0">
                <a:solidFill>
                  <a:srgbClr val="FF0000"/>
                </a:solidFill>
              </a:rPr>
              <a:t>Rešitev: 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0682F54-8509-49A2-AEF1-5A8DCCE4AA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40832" y="4307305"/>
            <a:ext cx="9512968" cy="1869658"/>
          </a:xfrm>
        </p:spPr>
        <p:txBody>
          <a:bodyPr>
            <a:normAutofit lnSpcReduction="10000"/>
          </a:bodyPr>
          <a:lstStyle/>
          <a:p>
            <a:r>
              <a:rPr lang="sl-SI" dirty="0"/>
              <a:t>prva slika meri: __</a:t>
            </a:r>
            <a:r>
              <a:rPr lang="sl-SI" dirty="0">
                <a:solidFill>
                  <a:srgbClr val="FF0000"/>
                </a:solidFill>
              </a:rPr>
              <a:t>9</a:t>
            </a:r>
            <a:r>
              <a:rPr lang="sl-SI" dirty="0"/>
              <a:t>_ kvadratkov</a:t>
            </a:r>
          </a:p>
          <a:p>
            <a:r>
              <a:rPr lang="sl-SI" dirty="0"/>
              <a:t>druga slika meri: _</a:t>
            </a:r>
            <a:r>
              <a:rPr lang="sl-SI" dirty="0">
                <a:solidFill>
                  <a:srgbClr val="FF0000"/>
                </a:solidFill>
              </a:rPr>
              <a:t>12</a:t>
            </a:r>
            <a:r>
              <a:rPr lang="sl-SI" dirty="0"/>
              <a:t>_ kvadratkov</a:t>
            </a:r>
          </a:p>
          <a:p>
            <a:r>
              <a:rPr lang="sl-SI" dirty="0"/>
              <a:t>tretja slika meri: __</a:t>
            </a:r>
            <a:r>
              <a:rPr lang="sl-SI" dirty="0">
                <a:solidFill>
                  <a:srgbClr val="FF0000"/>
                </a:solidFill>
              </a:rPr>
              <a:t>16</a:t>
            </a:r>
            <a:r>
              <a:rPr lang="sl-SI" dirty="0"/>
              <a:t>__ kvadratkov</a:t>
            </a:r>
          </a:p>
          <a:p>
            <a:r>
              <a:rPr lang="sl-SI" dirty="0"/>
              <a:t>četrta slika meri: __</a:t>
            </a:r>
            <a:r>
              <a:rPr lang="sl-SI" dirty="0">
                <a:solidFill>
                  <a:srgbClr val="FF0000"/>
                </a:solidFill>
              </a:rPr>
              <a:t>8</a:t>
            </a:r>
            <a:r>
              <a:rPr lang="sl-SI" dirty="0"/>
              <a:t>__ kvadratkov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A30879C0-1661-4603-8040-E2A3B62FA08D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0419" r="66183" b="8913"/>
          <a:stretch/>
        </p:blipFill>
        <p:spPr bwMode="auto">
          <a:xfrm>
            <a:off x="729915" y="1422212"/>
            <a:ext cx="9781673" cy="22569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42437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D9716D-6F0A-4D9D-B08F-5B42BA444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Določi ploščino s štetjem enot!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5E602202-B29C-4D82-8A76-B5FDC9E948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53846" t="70387" r="29206" b="23216"/>
          <a:stretch/>
        </p:blipFill>
        <p:spPr>
          <a:xfrm>
            <a:off x="1311440" y="1864893"/>
            <a:ext cx="9405627" cy="1997243"/>
          </a:xfrm>
          <a:prstGeom prst="rect">
            <a:avLst/>
          </a:prstGeom>
        </p:spPr>
      </p:pic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E9ED0E71-AD79-4BEC-A061-0C3C6FB33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7063" y="4295273"/>
            <a:ext cx="10186737" cy="1881689"/>
          </a:xfrm>
        </p:spPr>
        <p:txBody>
          <a:bodyPr/>
          <a:lstStyle/>
          <a:p>
            <a:r>
              <a:rPr lang="sl-SI" dirty="0"/>
              <a:t>Ploščina=                         Ploščina=                           Ploščina= </a:t>
            </a:r>
          </a:p>
          <a:p>
            <a:pPr marL="0" indent="0">
              <a:buNone/>
            </a:pPr>
            <a:r>
              <a:rPr lang="sl-SI" dirty="0"/>
              <a:t>_____ enot                          _____ enot                       _____ enot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endParaRPr lang="sl-SI" dirty="0"/>
          </a:p>
        </p:txBody>
      </p:sp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24BA6D66-50BF-4C1C-8E17-FA3CF91DBC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3497" y="5567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8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506</Words>
  <Application>Microsoft Office PowerPoint</Application>
  <PresentationFormat>Širokozaslonsko</PresentationFormat>
  <Paragraphs>102</Paragraphs>
  <Slides>24</Slides>
  <Notes>1</Notes>
  <HiddenSlides>0</HiddenSlides>
  <MMClips>18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Segoe UI Symbol</vt:lpstr>
      <vt:lpstr>Officeova tema</vt:lpstr>
      <vt:lpstr>PLOŠČINA/POVRŠINA</vt:lpstr>
      <vt:lpstr>POVRŠINO/PLOŠČINO (spodaj) izmerimo tako, da preštejemo število kvadratkov, ki jih pokrivajo stopala. </vt:lpstr>
      <vt:lpstr>KDAJ MERIMO PLOŠČINO?</vt:lpstr>
      <vt:lpstr>PREŠTEJ KVADRATKE, KI JIH PREKRIVA SLIKA.</vt:lpstr>
      <vt:lpstr>Rešitve: PREŠTEJ KVADRATKE, KI JIH PREKRIVA SLIKA.</vt:lpstr>
      <vt:lpstr> </vt:lpstr>
      <vt:lpstr>   </vt:lpstr>
      <vt:lpstr>   Rešitev: </vt:lpstr>
      <vt:lpstr>Določi ploščino s štetjem enot!</vt:lpstr>
      <vt:lpstr>Natančneje si to poglejmo: </vt:lpstr>
      <vt:lpstr>PowerPointova predstavitev</vt:lpstr>
      <vt:lpstr>PowerPointova predstavitev</vt:lpstr>
      <vt:lpstr>PowerPointova predstavitev</vt:lpstr>
      <vt:lpstr>PowerPointova predstavitev</vt:lpstr>
      <vt:lpstr>KOLIKŠNA JE PLOŠČINA?</vt:lpstr>
      <vt:lpstr>PowerPointova predstavitev</vt:lpstr>
      <vt:lpstr>kvadratni mm v kvadratnem cm</vt:lpstr>
      <vt:lpstr>kvadratni cm v kvadratnem dm</vt:lpstr>
      <vt:lpstr>kvadratni mm v kvadratnem cm</vt:lpstr>
      <vt:lpstr>PowerPointova predstavitev</vt:lpstr>
      <vt:lpstr>PowerPointova predstavitev</vt:lpstr>
      <vt:lpstr>Koliko         merijo LIKI? </vt:lpstr>
      <vt:lpstr>IZDELAJ. Izmeri in izreži kvadrat. </vt:lpstr>
      <vt:lpstr>Kvadratu nariši mrežo.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PLOŠČINA</dc:title>
  <dc:creator>Monika Mihelič</dc:creator>
  <cp:lastModifiedBy>Monika Mihelič</cp:lastModifiedBy>
  <cp:revision>1</cp:revision>
  <dcterms:created xsi:type="dcterms:W3CDTF">2020-05-09T13:52:35Z</dcterms:created>
  <dcterms:modified xsi:type="dcterms:W3CDTF">2020-05-11T16:45:20Z</dcterms:modified>
</cp:coreProperties>
</file>