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72" r:id="rId4"/>
    <p:sldId id="275" r:id="rId5"/>
    <p:sldId id="277" r:id="rId6"/>
    <p:sldId id="276" r:id="rId7"/>
    <p:sldId id="280" r:id="rId8"/>
    <p:sldId id="279" r:id="rId9"/>
    <p:sldId id="278" r:id="rId10"/>
    <p:sldId id="271" r:id="rId11"/>
    <p:sldId id="258" r:id="rId12"/>
    <p:sldId id="259" r:id="rId13"/>
    <p:sldId id="260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3" r:id="rId22"/>
    <p:sldId id="274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A62CF3-805C-4349-B597-FEA922EADE20}" v="38" dt="2020-05-10T14:51:02.6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78" autoAdjust="0"/>
    <p:restoredTop sz="94660"/>
  </p:normalViewPr>
  <p:slideViewPr>
    <p:cSldViewPr>
      <p:cViewPr varScale="1">
        <p:scale>
          <a:sx n="80" d="100"/>
          <a:sy n="80" d="100"/>
        </p:scale>
        <p:origin x="177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ka Mihelič" userId="dd5615f9e6d47a55" providerId="LiveId" clId="{38A62CF3-805C-4349-B597-FEA922EADE20}"/>
    <pc:docChg chg="undo custSel mod modSld">
      <pc:chgData name="Monika Mihelič" userId="dd5615f9e6d47a55" providerId="LiveId" clId="{38A62CF3-805C-4349-B597-FEA922EADE20}" dt="2020-05-10T15:52:30.139" v="197"/>
      <pc:docMkLst>
        <pc:docMk/>
      </pc:docMkLst>
      <pc:sldChg chg="addSp delSp modSp mod delAnim modAnim">
        <pc:chgData name="Monika Mihelič" userId="dd5615f9e6d47a55" providerId="LiveId" clId="{38A62CF3-805C-4349-B597-FEA922EADE20}" dt="2020-05-10T14:51:14.140" v="182" actId="1076"/>
        <pc:sldMkLst>
          <pc:docMk/>
          <pc:sldMk cId="0" sldId="256"/>
        </pc:sldMkLst>
        <pc:spChg chg="add del mod">
          <ac:chgData name="Monika Mihelič" userId="dd5615f9e6d47a55" providerId="LiveId" clId="{38A62CF3-805C-4349-B597-FEA922EADE20}" dt="2020-05-07T05:19:34.557" v="1" actId="21"/>
          <ac:spMkLst>
            <pc:docMk/>
            <pc:sldMk cId="0" sldId="256"/>
            <ac:spMk id="4" creationId="{C5F98BC0-F5E9-4F4C-A450-1CA9C4339ABF}"/>
          </ac:spMkLst>
        </pc:spChg>
        <pc:spChg chg="add del">
          <ac:chgData name="Monika Mihelič" userId="dd5615f9e6d47a55" providerId="LiveId" clId="{38A62CF3-805C-4349-B597-FEA922EADE20}" dt="2020-05-07T05:19:34.557" v="1" actId="21"/>
          <ac:spMkLst>
            <pc:docMk/>
            <pc:sldMk cId="0" sldId="256"/>
            <ac:spMk id="2050" creationId="{00000000-0000-0000-0000-000000000000}"/>
          </ac:spMkLst>
        </pc:spChg>
        <pc:picChg chg="del">
          <ac:chgData name="Monika Mihelič" userId="dd5615f9e6d47a55" providerId="LiveId" clId="{38A62CF3-805C-4349-B597-FEA922EADE20}" dt="2020-05-07T05:19:48.088" v="2" actId="21"/>
          <ac:picMkLst>
            <pc:docMk/>
            <pc:sldMk cId="0" sldId="256"/>
            <ac:picMk id="2" creationId="{2055AAC6-4E3B-454D-8C52-0C882F350111}"/>
          </ac:picMkLst>
        </pc:picChg>
        <pc:picChg chg="add mod">
          <ac:chgData name="Monika Mihelič" userId="dd5615f9e6d47a55" providerId="LiveId" clId="{38A62CF3-805C-4349-B597-FEA922EADE20}" dt="2020-05-10T14:51:14.140" v="182" actId="1076"/>
          <ac:picMkLst>
            <pc:docMk/>
            <pc:sldMk cId="0" sldId="256"/>
            <ac:picMk id="2" creationId="{B83A8EF7-2D99-4574-825E-92361B9E3115}"/>
          </ac:picMkLst>
        </pc:picChg>
        <pc:picChg chg="mod">
          <ac:chgData name="Monika Mihelič" userId="dd5615f9e6d47a55" providerId="LiveId" clId="{38A62CF3-805C-4349-B597-FEA922EADE20}" dt="2020-05-10T14:49:49.745" v="180" actId="1076"/>
          <ac:picMkLst>
            <pc:docMk/>
            <pc:sldMk cId="0" sldId="256"/>
            <ac:picMk id="5" creationId="{7E81F90E-6A64-441A-BFF1-17A47A00DA9A}"/>
          </ac:picMkLst>
        </pc:picChg>
      </pc:sldChg>
      <pc:sldChg chg="addSp delSp modSp mod delAnim modAnim">
        <pc:chgData name="Monika Mihelič" userId="dd5615f9e6d47a55" providerId="LiveId" clId="{38A62CF3-805C-4349-B597-FEA922EADE20}" dt="2020-05-10T14:49:00.463" v="178" actId="478"/>
        <pc:sldMkLst>
          <pc:docMk/>
          <pc:sldMk cId="0" sldId="257"/>
        </pc:sldMkLst>
        <pc:picChg chg="add del mod">
          <ac:chgData name="Monika Mihelič" userId="dd5615f9e6d47a55" providerId="LiveId" clId="{38A62CF3-805C-4349-B597-FEA922EADE20}" dt="2020-05-10T14:49:00.463" v="178" actId="478"/>
          <ac:picMkLst>
            <pc:docMk/>
            <pc:sldMk cId="0" sldId="257"/>
            <ac:picMk id="3" creationId="{B753D422-E616-4862-AF3B-3B632B76BE96}"/>
          </ac:picMkLst>
        </pc:picChg>
      </pc:sldChg>
      <pc:sldChg chg="modSp mod">
        <pc:chgData name="Monika Mihelič" userId="dd5615f9e6d47a55" providerId="LiveId" clId="{38A62CF3-805C-4349-B597-FEA922EADE20}" dt="2020-05-10T15:13:53.133" v="187" actId="1076"/>
        <pc:sldMkLst>
          <pc:docMk/>
          <pc:sldMk cId="0" sldId="258"/>
        </pc:sldMkLst>
        <pc:picChg chg="mod">
          <ac:chgData name="Monika Mihelič" userId="dd5615f9e6d47a55" providerId="LiveId" clId="{38A62CF3-805C-4349-B597-FEA922EADE20}" dt="2020-05-10T15:13:53.133" v="187" actId="1076"/>
          <ac:picMkLst>
            <pc:docMk/>
            <pc:sldMk cId="0" sldId="258"/>
            <ac:picMk id="5" creationId="{38385FA6-968A-4D92-BE15-7703EEC2BEDA}"/>
          </ac:picMkLst>
        </pc:picChg>
        <pc:picChg chg="mod">
          <ac:chgData name="Monika Mihelič" userId="dd5615f9e6d47a55" providerId="LiveId" clId="{38A62CF3-805C-4349-B597-FEA922EADE20}" dt="2020-05-10T14:20:18.982" v="30" actId="1076"/>
          <ac:picMkLst>
            <pc:docMk/>
            <pc:sldMk cId="0" sldId="258"/>
            <ac:picMk id="8199" creationId="{00000000-0000-0000-0000-000000000000}"/>
          </ac:picMkLst>
        </pc:picChg>
      </pc:sldChg>
      <pc:sldChg chg="modSp mod">
        <pc:chgData name="Monika Mihelič" userId="dd5615f9e6d47a55" providerId="LiveId" clId="{38A62CF3-805C-4349-B597-FEA922EADE20}" dt="2020-05-10T14:22:04.186" v="31" actId="1076"/>
        <pc:sldMkLst>
          <pc:docMk/>
          <pc:sldMk cId="0" sldId="259"/>
        </pc:sldMkLst>
        <pc:picChg chg="mod">
          <ac:chgData name="Monika Mihelič" userId="dd5615f9e6d47a55" providerId="LiveId" clId="{38A62CF3-805C-4349-B597-FEA922EADE20}" dt="2020-05-10T14:22:04.186" v="31" actId="1076"/>
          <ac:picMkLst>
            <pc:docMk/>
            <pc:sldMk cId="0" sldId="259"/>
            <ac:picMk id="2" creationId="{FF06CDC4-FA5D-4306-8A85-94D6F0D210A3}"/>
          </ac:picMkLst>
        </pc:picChg>
      </pc:sldChg>
      <pc:sldChg chg="modSp mod">
        <pc:chgData name="Monika Mihelič" userId="dd5615f9e6d47a55" providerId="LiveId" clId="{38A62CF3-805C-4349-B597-FEA922EADE20}" dt="2020-05-10T15:13:58.471" v="188" actId="1076"/>
        <pc:sldMkLst>
          <pc:docMk/>
          <pc:sldMk cId="0" sldId="260"/>
        </pc:sldMkLst>
        <pc:picChg chg="mod">
          <ac:chgData name="Monika Mihelič" userId="dd5615f9e6d47a55" providerId="LiveId" clId="{38A62CF3-805C-4349-B597-FEA922EADE20}" dt="2020-05-10T15:13:58.471" v="188" actId="1076"/>
          <ac:picMkLst>
            <pc:docMk/>
            <pc:sldMk cId="0" sldId="260"/>
            <ac:picMk id="2" creationId="{54BCD2C1-43B3-4586-B863-9898E7B4C54B}"/>
          </ac:picMkLst>
        </pc:picChg>
        <pc:picChg chg="mod">
          <ac:chgData name="Monika Mihelič" userId="dd5615f9e6d47a55" providerId="LiveId" clId="{38A62CF3-805C-4349-B597-FEA922EADE20}" dt="2020-05-10T14:24:08.956" v="32" actId="1076"/>
          <ac:picMkLst>
            <pc:docMk/>
            <pc:sldMk cId="0" sldId="260"/>
            <ac:picMk id="14344" creationId="{00000000-0000-0000-0000-000000000000}"/>
          </ac:picMkLst>
        </pc:picChg>
      </pc:sldChg>
      <pc:sldChg chg="modSp mod">
        <pc:chgData name="Monika Mihelič" userId="dd5615f9e6d47a55" providerId="LiveId" clId="{38A62CF3-805C-4349-B597-FEA922EADE20}" dt="2020-05-10T15:14:01.999" v="189" actId="1076"/>
        <pc:sldMkLst>
          <pc:docMk/>
          <pc:sldMk cId="0" sldId="263"/>
        </pc:sldMkLst>
        <pc:spChg chg="mod">
          <ac:chgData name="Monika Mihelič" userId="dd5615f9e6d47a55" providerId="LiveId" clId="{38A62CF3-805C-4349-B597-FEA922EADE20}" dt="2020-05-10T14:26:17.287" v="33"/>
          <ac:spMkLst>
            <pc:docMk/>
            <pc:sldMk cId="0" sldId="263"/>
            <ac:spMk id="20484" creationId="{00000000-0000-0000-0000-000000000000}"/>
          </ac:spMkLst>
        </pc:spChg>
        <pc:picChg chg="mod">
          <ac:chgData name="Monika Mihelič" userId="dd5615f9e6d47a55" providerId="LiveId" clId="{38A62CF3-805C-4349-B597-FEA922EADE20}" dt="2020-05-10T15:14:01.999" v="189" actId="1076"/>
          <ac:picMkLst>
            <pc:docMk/>
            <pc:sldMk cId="0" sldId="263"/>
            <ac:picMk id="2" creationId="{9C8866A3-E736-4355-BEE0-F2C02267ACD5}"/>
          </ac:picMkLst>
        </pc:picChg>
        <pc:picChg chg="mod">
          <ac:chgData name="Monika Mihelič" userId="dd5615f9e6d47a55" providerId="LiveId" clId="{38A62CF3-805C-4349-B597-FEA922EADE20}" dt="2020-05-10T14:26:17.287" v="33"/>
          <ac:picMkLst>
            <pc:docMk/>
            <pc:sldMk cId="0" sldId="263"/>
            <ac:picMk id="6" creationId="{795E491E-35E7-4A62-8596-75D47A411690}"/>
          </ac:picMkLst>
        </pc:picChg>
        <pc:picChg chg="mod">
          <ac:chgData name="Monika Mihelič" userId="dd5615f9e6d47a55" providerId="LiveId" clId="{38A62CF3-805C-4349-B597-FEA922EADE20}" dt="2020-05-10T14:26:23.025" v="36" actId="1076"/>
          <ac:picMkLst>
            <pc:docMk/>
            <pc:sldMk cId="0" sldId="263"/>
            <ac:picMk id="20486" creationId="{00000000-0000-0000-0000-000000000000}"/>
          </ac:picMkLst>
        </pc:picChg>
      </pc:sldChg>
      <pc:sldChg chg="modSp mod">
        <pc:chgData name="Monika Mihelič" userId="dd5615f9e6d47a55" providerId="LiveId" clId="{38A62CF3-805C-4349-B597-FEA922EADE20}" dt="2020-05-10T14:27:45.201" v="39" actId="1076"/>
        <pc:sldMkLst>
          <pc:docMk/>
          <pc:sldMk cId="0" sldId="264"/>
        </pc:sldMkLst>
        <pc:spChg chg="mod">
          <ac:chgData name="Monika Mihelič" userId="dd5615f9e6d47a55" providerId="LiveId" clId="{38A62CF3-805C-4349-B597-FEA922EADE20}" dt="2020-05-10T14:27:41.445" v="37"/>
          <ac:spMkLst>
            <pc:docMk/>
            <pc:sldMk cId="0" sldId="264"/>
            <ac:spMk id="22532" creationId="{00000000-0000-0000-0000-000000000000}"/>
          </ac:spMkLst>
        </pc:spChg>
        <pc:picChg chg="mod">
          <ac:chgData name="Monika Mihelič" userId="dd5615f9e6d47a55" providerId="LiveId" clId="{38A62CF3-805C-4349-B597-FEA922EADE20}" dt="2020-05-10T14:27:43.930" v="38" actId="1076"/>
          <ac:picMkLst>
            <pc:docMk/>
            <pc:sldMk cId="0" sldId="264"/>
            <ac:picMk id="22534" creationId="{00000000-0000-0000-0000-000000000000}"/>
          </ac:picMkLst>
        </pc:picChg>
        <pc:picChg chg="mod">
          <ac:chgData name="Monika Mihelič" userId="dd5615f9e6d47a55" providerId="LiveId" clId="{38A62CF3-805C-4349-B597-FEA922EADE20}" dt="2020-05-10T14:27:45.201" v="39" actId="1076"/>
          <ac:picMkLst>
            <pc:docMk/>
            <pc:sldMk cId="0" sldId="264"/>
            <ac:picMk id="22535" creationId="{00000000-0000-0000-0000-000000000000}"/>
          </ac:picMkLst>
        </pc:picChg>
      </pc:sldChg>
      <pc:sldChg chg="modSp mod">
        <pc:chgData name="Monika Mihelič" userId="dd5615f9e6d47a55" providerId="LiveId" clId="{38A62CF3-805C-4349-B597-FEA922EADE20}" dt="2020-05-10T14:29:49.585" v="44" actId="1076"/>
        <pc:sldMkLst>
          <pc:docMk/>
          <pc:sldMk cId="0" sldId="266"/>
        </pc:sldMkLst>
        <pc:spChg chg="mod">
          <ac:chgData name="Monika Mihelič" userId="dd5615f9e6d47a55" providerId="LiveId" clId="{38A62CF3-805C-4349-B597-FEA922EADE20}" dt="2020-05-10T14:29:18.567" v="40"/>
          <ac:spMkLst>
            <pc:docMk/>
            <pc:sldMk cId="0" sldId="266"/>
            <ac:spMk id="26628" creationId="{00000000-0000-0000-0000-000000000000}"/>
          </ac:spMkLst>
        </pc:spChg>
        <pc:picChg chg="mod">
          <ac:chgData name="Monika Mihelič" userId="dd5615f9e6d47a55" providerId="LiveId" clId="{38A62CF3-805C-4349-B597-FEA922EADE20}" dt="2020-05-10T14:29:49.585" v="44" actId="1076"/>
          <ac:picMkLst>
            <pc:docMk/>
            <pc:sldMk cId="0" sldId="266"/>
            <ac:picMk id="2" creationId="{C39E2CAF-0CFE-403B-A31D-BD5511442F4B}"/>
          </ac:picMkLst>
        </pc:picChg>
        <pc:picChg chg="mod">
          <ac:chgData name="Monika Mihelič" userId="dd5615f9e6d47a55" providerId="LiveId" clId="{38A62CF3-805C-4349-B597-FEA922EADE20}" dt="2020-05-10T14:29:24.245" v="43" actId="1076"/>
          <ac:picMkLst>
            <pc:docMk/>
            <pc:sldMk cId="0" sldId="266"/>
            <ac:picMk id="26630" creationId="{00000000-0000-0000-0000-000000000000}"/>
          </ac:picMkLst>
        </pc:picChg>
      </pc:sldChg>
      <pc:sldChg chg="modSp mod">
        <pc:chgData name="Monika Mihelič" userId="dd5615f9e6d47a55" providerId="LiveId" clId="{38A62CF3-805C-4349-B597-FEA922EADE20}" dt="2020-05-10T14:30:17.095" v="48" actId="14100"/>
        <pc:sldMkLst>
          <pc:docMk/>
          <pc:sldMk cId="0" sldId="267"/>
        </pc:sldMkLst>
        <pc:spChg chg="mod">
          <ac:chgData name="Monika Mihelič" userId="dd5615f9e6d47a55" providerId="LiveId" clId="{38A62CF3-805C-4349-B597-FEA922EADE20}" dt="2020-05-10T14:30:11.992" v="45"/>
          <ac:spMkLst>
            <pc:docMk/>
            <pc:sldMk cId="0" sldId="267"/>
            <ac:spMk id="28676" creationId="{00000000-0000-0000-0000-000000000000}"/>
          </ac:spMkLst>
        </pc:spChg>
        <pc:picChg chg="mod">
          <ac:chgData name="Monika Mihelič" userId="dd5615f9e6d47a55" providerId="LiveId" clId="{38A62CF3-805C-4349-B597-FEA922EADE20}" dt="2020-05-10T14:30:17.095" v="48" actId="14100"/>
          <ac:picMkLst>
            <pc:docMk/>
            <pc:sldMk cId="0" sldId="267"/>
            <ac:picMk id="28678" creationId="{00000000-0000-0000-0000-000000000000}"/>
          </ac:picMkLst>
        </pc:picChg>
      </pc:sldChg>
      <pc:sldChg chg="modSp mod">
        <pc:chgData name="Monika Mihelič" userId="dd5615f9e6d47a55" providerId="LiveId" clId="{38A62CF3-805C-4349-B597-FEA922EADE20}" dt="2020-05-10T15:14:07.121" v="190" actId="1076"/>
        <pc:sldMkLst>
          <pc:docMk/>
          <pc:sldMk cId="0" sldId="268"/>
        </pc:sldMkLst>
        <pc:spChg chg="mod">
          <ac:chgData name="Monika Mihelič" userId="dd5615f9e6d47a55" providerId="LiveId" clId="{38A62CF3-805C-4349-B597-FEA922EADE20}" dt="2020-05-10T14:30:42.853" v="49"/>
          <ac:spMkLst>
            <pc:docMk/>
            <pc:sldMk cId="0" sldId="268"/>
            <ac:spMk id="30724" creationId="{00000000-0000-0000-0000-000000000000}"/>
          </ac:spMkLst>
        </pc:spChg>
        <pc:picChg chg="mod">
          <ac:chgData name="Monika Mihelič" userId="dd5615f9e6d47a55" providerId="LiveId" clId="{38A62CF3-805C-4349-B597-FEA922EADE20}" dt="2020-05-10T15:14:07.121" v="190" actId="1076"/>
          <ac:picMkLst>
            <pc:docMk/>
            <pc:sldMk cId="0" sldId="268"/>
            <ac:picMk id="2" creationId="{2239E0D1-0DAE-4DC4-A2C4-4C33A0F893D7}"/>
          </ac:picMkLst>
        </pc:picChg>
        <pc:picChg chg="mod">
          <ac:chgData name="Monika Mihelič" userId="dd5615f9e6d47a55" providerId="LiveId" clId="{38A62CF3-805C-4349-B597-FEA922EADE20}" dt="2020-05-10T14:30:48.611" v="52" actId="14100"/>
          <ac:picMkLst>
            <pc:docMk/>
            <pc:sldMk cId="0" sldId="268"/>
            <ac:picMk id="30726" creationId="{00000000-0000-0000-0000-000000000000}"/>
          </ac:picMkLst>
        </pc:picChg>
      </pc:sldChg>
      <pc:sldChg chg="modSp mod">
        <pc:chgData name="Monika Mihelič" userId="dd5615f9e6d47a55" providerId="LiveId" clId="{38A62CF3-805C-4349-B597-FEA922EADE20}" dt="2020-05-10T15:14:10.102" v="191" actId="1076"/>
        <pc:sldMkLst>
          <pc:docMk/>
          <pc:sldMk cId="0" sldId="269"/>
        </pc:sldMkLst>
        <pc:picChg chg="mod">
          <ac:chgData name="Monika Mihelič" userId="dd5615f9e6d47a55" providerId="LiveId" clId="{38A62CF3-805C-4349-B597-FEA922EADE20}" dt="2020-05-10T15:14:10.102" v="191" actId="1076"/>
          <ac:picMkLst>
            <pc:docMk/>
            <pc:sldMk cId="0" sldId="269"/>
            <ac:picMk id="4" creationId="{7E6E6ED5-7D3B-4234-9291-226D6A78D286}"/>
          </ac:picMkLst>
        </pc:picChg>
        <pc:picChg chg="mod">
          <ac:chgData name="Monika Mihelič" userId="dd5615f9e6d47a55" providerId="LiveId" clId="{38A62CF3-805C-4349-B597-FEA922EADE20}" dt="2020-05-10T14:31:20.135" v="53" actId="14100"/>
          <ac:picMkLst>
            <pc:docMk/>
            <pc:sldMk cId="0" sldId="269"/>
            <ac:picMk id="32773" creationId="{00000000-0000-0000-0000-000000000000}"/>
          </ac:picMkLst>
        </pc:picChg>
      </pc:sldChg>
      <pc:sldChg chg="modSp mod">
        <pc:chgData name="Monika Mihelič" userId="dd5615f9e6d47a55" providerId="LiveId" clId="{38A62CF3-805C-4349-B597-FEA922EADE20}" dt="2020-05-10T15:13:49.006" v="186" actId="1076"/>
        <pc:sldMkLst>
          <pc:docMk/>
          <pc:sldMk cId="624973240" sldId="271"/>
        </pc:sldMkLst>
        <pc:picChg chg="mod">
          <ac:chgData name="Monika Mihelič" userId="dd5615f9e6d47a55" providerId="LiveId" clId="{38A62CF3-805C-4349-B597-FEA922EADE20}" dt="2020-05-10T15:13:49.006" v="186" actId="1076"/>
          <ac:picMkLst>
            <pc:docMk/>
            <pc:sldMk cId="624973240" sldId="271"/>
            <ac:picMk id="2" creationId="{144D4109-3B68-4098-88B8-2D63DB030E3B}"/>
          </ac:picMkLst>
        </pc:picChg>
        <pc:picChg chg="mod">
          <ac:chgData name="Monika Mihelič" userId="dd5615f9e6d47a55" providerId="LiveId" clId="{38A62CF3-805C-4349-B597-FEA922EADE20}" dt="2020-05-10T14:11:49.778" v="28" actId="1076"/>
          <ac:picMkLst>
            <pc:docMk/>
            <pc:sldMk cId="624973240" sldId="271"/>
            <ac:picMk id="39941" creationId="{00000000-0000-0000-0000-000000000000}"/>
          </ac:picMkLst>
        </pc:picChg>
      </pc:sldChg>
      <pc:sldChg chg="addSp modSp mod">
        <pc:chgData name="Monika Mihelič" userId="dd5615f9e6d47a55" providerId="LiveId" clId="{38A62CF3-805C-4349-B597-FEA922EADE20}" dt="2020-05-10T13:58:37.315" v="17" actId="1076"/>
        <pc:sldMkLst>
          <pc:docMk/>
          <pc:sldMk cId="2516580576" sldId="272"/>
        </pc:sldMkLst>
        <pc:spChg chg="add mod">
          <ac:chgData name="Monika Mihelič" userId="dd5615f9e6d47a55" providerId="LiveId" clId="{38A62CF3-805C-4349-B597-FEA922EADE20}" dt="2020-05-09T16:45:56.175" v="8"/>
          <ac:spMkLst>
            <pc:docMk/>
            <pc:sldMk cId="2516580576" sldId="272"/>
            <ac:spMk id="2" creationId="{ECA5E237-E475-4550-AF90-1D7FF56C83C4}"/>
          </ac:spMkLst>
        </pc:spChg>
        <pc:spChg chg="add mod">
          <ac:chgData name="Monika Mihelič" userId="dd5615f9e6d47a55" providerId="LiveId" clId="{38A62CF3-805C-4349-B597-FEA922EADE20}" dt="2020-05-09T16:45:56.175" v="8"/>
          <ac:spMkLst>
            <pc:docMk/>
            <pc:sldMk cId="2516580576" sldId="272"/>
            <ac:spMk id="3" creationId="{1492B0B9-9852-4683-B37A-954F4C7B2D88}"/>
          </ac:spMkLst>
        </pc:spChg>
        <pc:picChg chg="mod">
          <ac:chgData name="Monika Mihelič" userId="dd5615f9e6d47a55" providerId="LiveId" clId="{38A62CF3-805C-4349-B597-FEA922EADE20}" dt="2020-05-10T13:58:15.604" v="15" actId="1076"/>
          <ac:picMkLst>
            <pc:docMk/>
            <pc:sldMk cId="2516580576" sldId="272"/>
            <ac:picMk id="4" creationId="{EE37BA03-8A9B-4DB6-B5FA-A04291F362C7}"/>
          </ac:picMkLst>
        </pc:picChg>
        <pc:picChg chg="mod">
          <ac:chgData name="Monika Mihelič" userId="dd5615f9e6d47a55" providerId="LiveId" clId="{38A62CF3-805C-4349-B597-FEA922EADE20}" dt="2020-05-10T13:58:37.315" v="17" actId="1076"/>
          <ac:picMkLst>
            <pc:docMk/>
            <pc:sldMk cId="2516580576" sldId="272"/>
            <ac:picMk id="41989" creationId="{00000000-0000-0000-0000-000000000000}"/>
          </ac:picMkLst>
        </pc:picChg>
      </pc:sldChg>
      <pc:sldChg chg="modSp mod">
        <pc:chgData name="Monika Mihelič" userId="dd5615f9e6d47a55" providerId="LiveId" clId="{38A62CF3-805C-4349-B597-FEA922EADE20}" dt="2020-05-10T14:38:20.869" v="176" actId="1076"/>
        <pc:sldMkLst>
          <pc:docMk/>
          <pc:sldMk cId="0" sldId="273"/>
        </pc:sldMkLst>
        <pc:spChg chg="mod">
          <ac:chgData name="Monika Mihelič" userId="dd5615f9e6d47a55" providerId="LiveId" clId="{38A62CF3-805C-4349-B597-FEA922EADE20}" dt="2020-05-10T14:37:29.581" v="175" actId="20577"/>
          <ac:spMkLst>
            <pc:docMk/>
            <pc:sldMk cId="0" sldId="273"/>
            <ac:spMk id="44036" creationId="{00000000-0000-0000-0000-000000000000}"/>
          </ac:spMkLst>
        </pc:spChg>
        <pc:picChg chg="mod">
          <ac:chgData name="Monika Mihelič" userId="dd5615f9e6d47a55" providerId="LiveId" clId="{38A62CF3-805C-4349-B597-FEA922EADE20}" dt="2020-05-10T14:38:20.869" v="176" actId="1076"/>
          <ac:picMkLst>
            <pc:docMk/>
            <pc:sldMk cId="0" sldId="273"/>
            <ac:picMk id="2" creationId="{A4EF2D59-1783-4EFC-9EA5-8F5B0A01A7CB}"/>
          </ac:picMkLst>
        </pc:picChg>
        <pc:picChg chg="mod">
          <ac:chgData name="Monika Mihelič" userId="dd5615f9e6d47a55" providerId="LiveId" clId="{38A62CF3-805C-4349-B597-FEA922EADE20}" dt="2020-05-10T14:32:44.775" v="58" actId="1076"/>
          <ac:picMkLst>
            <pc:docMk/>
            <pc:sldMk cId="0" sldId="273"/>
            <ac:picMk id="44038" creationId="{00000000-0000-0000-0000-000000000000}"/>
          </ac:picMkLst>
        </pc:picChg>
      </pc:sldChg>
      <pc:sldChg chg="modSp mod">
        <pc:chgData name="Monika Mihelič" userId="dd5615f9e6d47a55" providerId="LiveId" clId="{38A62CF3-805C-4349-B597-FEA922EADE20}" dt="2020-05-10T15:14:26.803" v="196" actId="20577"/>
        <pc:sldMkLst>
          <pc:docMk/>
          <pc:sldMk cId="0" sldId="274"/>
        </pc:sldMkLst>
        <pc:spChg chg="mod">
          <ac:chgData name="Monika Mihelič" userId="dd5615f9e6d47a55" providerId="LiveId" clId="{38A62CF3-805C-4349-B597-FEA922EADE20}" dt="2020-05-10T15:14:26.803" v="196" actId="20577"/>
          <ac:spMkLst>
            <pc:docMk/>
            <pc:sldMk cId="0" sldId="274"/>
            <ac:spMk id="46083" creationId="{00000000-0000-0000-0000-000000000000}"/>
          </ac:spMkLst>
        </pc:spChg>
        <pc:picChg chg="mod">
          <ac:chgData name="Monika Mihelič" userId="dd5615f9e6d47a55" providerId="LiveId" clId="{38A62CF3-805C-4349-B597-FEA922EADE20}" dt="2020-05-10T15:14:13.745" v="192" actId="1076"/>
          <ac:picMkLst>
            <pc:docMk/>
            <pc:sldMk cId="0" sldId="274"/>
            <ac:picMk id="2" creationId="{DE805629-CEDC-4E4B-BC37-F0E01448D938}"/>
          </ac:picMkLst>
        </pc:picChg>
      </pc:sldChg>
      <pc:sldChg chg="modSp mod">
        <pc:chgData name="Monika Mihelič" userId="dd5615f9e6d47a55" providerId="LiveId" clId="{38A62CF3-805C-4349-B597-FEA922EADE20}" dt="2020-05-10T14:00:14.583" v="18" actId="1076"/>
        <pc:sldMkLst>
          <pc:docMk/>
          <pc:sldMk cId="3906881647" sldId="275"/>
        </pc:sldMkLst>
        <pc:picChg chg="mod">
          <ac:chgData name="Monika Mihelič" userId="dd5615f9e6d47a55" providerId="LiveId" clId="{38A62CF3-805C-4349-B597-FEA922EADE20}" dt="2020-05-10T14:00:14.583" v="18" actId="1076"/>
          <ac:picMkLst>
            <pc:docMk/>
            <pc:sldMk cId="3906881647" sldId="275"/>
            <ac:picMk id="2" creationId="{2D3A0E8B-9DCC-49D3-A64B-4BB05BE82C84}"/>
          </ac:picMkLst>
        </pc:picChg>
      </pc:sldChg>
      <pc:sldChg chg="modSp mod">
        <pc:chgData name="Monika Mihelič" userId="dd5615f9e6d47a55" providerId="LiveId" clId="{38A62CF3-805C-4349-B597-FEA922EADE20}" dt="2020-05-10T15:13:37.195" v="184" actId="1076"/>
        <pc:sldMkLst>
          <pc:docMk/>
          <pc:sldMk cId="380258951" sldId="276"/>
        </pc:sldMkLst>
        <pc:picChg chg="mod">
          <ac:chgData name="Monika Mihelič" userId="dd5615f9e6d47a55" providerId="LiveId" clId="{38A62CF3-805C-4349-B597-FEA922EADE20}" dt="2020-05-10T15:13:33.701" v="183" actId="1076"/>
          <ac:picMkLst>
            <pc:docMk/>
            <pc:sldMk cId="380258951" sldId="276"/>
            <ac:picMk id="5" creationId="{B40CA60D-FFC9-4F98-A6CB-5A92000DBFD5}"/>
          </ac:picMkLst>
        </pc:picChg>
        <pc:picChg chg="mod">
          <ac:chgData name="Monika Mihelič" userId="dd5615f9e6d47a55" providerId="LiveId" clId="{38A62CF3-805C-4349-B597-FEA922EADE20}" dt="2020-05-10T15:13:37.195" v="184" actId="1076"/>
          <ac:picMkLst>
            <pc:docMk/>
            <pc:sldMk cId="380258951" sldId="276"/>
            <ac:picMk id="8" creationId="{5798A443-10B7-485E-B8B7-1B4EFC29CE13}"/>
          </ac:picMkLst>
        </pc:picChg>
      </pc:sldChg>
      <pc:sldChg chg="modSp mod">
        <pc:chgData name="Monika Mihelič" userId="dd5615f9e6d47a55" providerId="LiveId" clId="{38A62CF3-805C-4349-B597-FEA922EADE20}" dt="2020-05-10T14:03:49.792" v="20" actId="1076"/>
        <pc:sldMkLst>
          <pc:docMk/>
          <pc:sldMk cId="2814704705" sldId="277"/>
        </pc:sldMkLst>
        <pc:picChg chg="mod">
          <ac:chgData name="Monika Mihelič" userId="dd5615f9e6d47a55" providerId="LiveId" clId="{38A62CF3-805C-4349-B597-FEA922EADE20}" dt="2020-05-10T14:02:23.592" v="19" actId="1076"/>
          <ac:picMkLst>
            <pc:docMk/>
            <pc:sldMk cId="2814704705" sldId="277"/>
            <ac:picMk id="3" creationId="{A96B44E2-DEB6-40A7-85F2-8FE953C63680}"/>
          </ac:picMkLst>
        </pc:picChg>
        <pc:picChg chg="mod">
          <ac:chgData name="Monika Mihelič" userId="dd5615f9e6d47a55" providerId="LiveId" clId="{38A62CF3-805C-4349-B597-FEA922EADE20}" dt="2020-05-10T14:03:49.792" v="20" actId="1076"/>
          <ac:picMkLst>
            <pc:docMk/>
            <pc:sldMk cId="2814704705" sldId="277"/>
            <ac:picMk id="7" creationId="{94D331D9-3AFA-4E76-AFB1-C2C985103CBD}"/>
          </ac:picMkLst>
        </pc:picChg>
      </pc:sldChg>
      <pc:sldChg chg="modSp mod">
        <pc:chgData name="Monika Mihelič" userId="dd5615f9e6d47a55" providerId="LiveId" clId="{38A62CF3-805C-4349-B597-FEA922EADE20}" dt="2020-05-10T15:13:44.860" v="185" actId="1076"/>
        <pc:sldMkLst>
          <pc:docMk/>
          <pc:sldMk cId="1486448296" sldId="279"/>
        </pc:sldMkLst>
        <pc:picChg chg="mod">
          <ac:chgData name="Monika Mihelič" userId="dd5615f9e6d47a55" providerId="LiveId" clId="{38A62CF3-805C-4349-B597-FEA922EADE20}" dt="2020-05-10T15:13:44.860" v="185" actId="1076"/>
          <ac:picMkLst>
            <pc:docMk/>
            <pc:sldMk cId="1486448296" sldId="279"/>
            <ac:picMk id="5" creationId="{0E2F0F58-2571-4519-90C7-C2B8F8C3FCEF}"/>
          </ac:picMkLst>
        </pc:picChg>
      </pc:sldChg>
      <pc:sldChg chg="modSp mod">
        <pc:chgData name="Monika Mihelič" userId="dd5615f9e6d47a55" providerId="LiveId" clId="{38A62CF3-805C-4349-B597-FEA922EADE20}" dt="2020-05-10T14:06:21.019" v="27" actId="1076"/>
        <pc:sldMkLst>
          <pc:docMk/>
          <pc:sldMk cId="895801374" sldId="280"/>
        </pc:sldMkLst>
        <pc:spChg chg="mod">
          <ac:chgData name="Monika Mihelič" userId="dd5615f9e6d47a55" providerId="LiveId" clId="{38A62CF3-805C-4349-B597-FEA922EADE20}" dt="2020-05-10T14:06:17.340" v="26" actId="20577"/>
          <ac:spMkLst>
            <pc:docMk/>
            <pc:sldMk cId="895801374" sldId="280"/>
            <ac:spMk id="3" creationId="{9661F010-FDC2-439B-B27B-A71AA9668C27}"/>
          </ac:spMkLst>
        </pc:spChg>
        <pc:picChg chg="mod">
          <ac:chgData name="Monika Mihelič" userId="dd5615f9e6d47a55" providerId="LiveId" clId="{38A62CF3-805C-4349-B597-FEA922EADE20}" dt="2020-05-10T14:06:21.019" v="27" actId="1076"/>
          <ac:picMkLst>
            <pc:docMk/>
            <pc:sldMk cId="895801374" sldId="280"/>
            <ac:picMk id="6" creationId="{91707A5D-1AA6-4430-B84B-56FE7675F20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62445373-6175-4113-847D-6BF12C561BAA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60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5E05-4400-4851-8FF2-279F45E29E96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8395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5E05-4400-4851-8FF2-279F45E29E96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558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5E05-4400-4851-8FF2-279F45E29E96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706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5E05-4400-4851-8FF2-279F45E29E96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7603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5E05-4400-4851-8FF2-279F45E29E96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78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5E05-4400-4851-8FF2-279F45E29E96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505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11625-DB30-4FE7-A302-136CD41FAB4F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806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8DFE-AF02-42D7-9948-669787DFC265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917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Naslov in besedilo nad vsebi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E663F76-139F-4ED1-AC1D-EE567720AF74}" type="slidenum">
              <a:rPr lang="sl-SI"/>
              <a:pPr/>
              <a:t>‹#›</a:t>
            </a:fld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4541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slov, vsebina in 2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82FB876-B62D-4AF4-AB3E-869B7B7D457E}" type="slidenum">
              <a:rPr lang="sl-SI"/>
              <a:pPr/>
              <a:t>‹#›</a:t>
            </a:fld>
            <a:endParaRPr lang="sl-SI"/>
          </a:p>
        </p:txBody>
      </p:sp>
      <p:sp>
        <p:nvSpPr>
          <p:cNvPr id="8" name="Ograda datuma 7"/>
          <p:cNvSpPr>
            <a:spLocks noGrp="1"/>
          </p:cNvSpPr>
          <p:nvPr>
            <p:ph type="dt" sz="half" idx="1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6233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AD4C7-CD12-40E3-865E-264D5A9C70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896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6CA2128-43EB-4D15-8E27-58EBB36D19AE}" type="slidenum">
              <a:rPr lang="sl-SI"/>
              <a:pPr/>
              <a:t>‹#›</a:t>
            </a:fld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14883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7B0F-221B-4E69-9F89-57A5950A753F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075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BB578-C8AE-470C-993B-319615C7813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7973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9F58-7DA0-4459-9AF0-9962DB73A624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595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A2B6-20FE-4DFA-8E55-EB0BC4582226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210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208F-3920-4CB2-9FC8-6186B5AA951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40952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5E05-4400-4851-8FF2-279F45E29E96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465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A9-3D19-432E-98CC-42115220AA81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13252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0D5E05-4400-4851-8FF2-279F45E29E96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0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4a"/><Relationship Id="rId3" Type="http://schemas.microsoft.com/office/2007/relationships/media" Target="../media/media14.m4a"/><Relationship Id="rId7" Type="http://schemas.microsoft.com/office/2007/relationships/media" Target="../media/media16.m4a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11" Type="http://schemas.openxmlformats.org/officeDocument/2006/relationships/image" Target="../media/image7.png"/><Relationship Id="rId5" Type="http://schemas.microsoft.com/office/2007/relationships/media" Target="../media/media15.m4a"/><Relationship Id="rId10" Type="http://schemas.openxmlformats.org/officeDocument/2006/relationships/image" Target="../media/image18.jpeg"/><Relationship Id="rId4" Type="http://schemas.openxmlformats.org/officeDocument/2006/relationships/audio" Target="../media/media14.m4a"/><Relationship Id="rId9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7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7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7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7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7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6.m4a"/><Relationship Id="rId7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8.m4a"/><Relationship Id="rId7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8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STARI VEK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RIMLJANI V NAŠIH KRAJIH</a:t>
            </a:r>
          </a:p>
        </p:txBody>
      </p:sp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7E81F90E-6A64-441A-BFF1-17A47A00D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8064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 descr="nekoc0007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tretch>
            <a:fillRect/>
          </a:stretch>
        </p:blipFill>
        <p:spPr>
          <a:xfrm>
            <a:off x="669925" y="502444"/>
            <a:ext cx="7804149" cy="5853112"/>
          </a:xfrm>
          <a:noFill/>
          <a:ln/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144D4109-3B68-4098-88B8-2D63DB030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5896" y="57339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7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49237"/>
            <a:ext cx="8229600" cy="2273301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None/>
            </a:pPr>
            <a:endParaRPr lang="sl-SI" sz="2000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sl-SI" dirty="0">
                <a:cs typeface="Arial" panose="020B0604020202020204" pitchFamily="34" charset="0"/>
              </a:rPr>
              <a:t>Rimljani so v naše kraje prinesli svoje </a:t>
            </a:r>
            <a:r>
              <a:rPr lang="sl-SI" dirty="0">
                <a:solidFill>
                  <a:srgbClr val="00B0F0"/>
                </a:solidFill>
                <a:effectLst/>
                <a:cs typeface="Arial" panose="020B0604020202020204" pitchFamily="34" charset="0"/>
              </a:rPr>
              <a:t>navade in način življenja. </a:t>
            </a:r>
          </a:p>
          <a:p>
            <a:pPr>
              <a:buFont typeface="Wingdings" pitchFamily="2" charset="2"/>
              <a:buNone/>
            </a:pPr>
            <a:endParaRPr lang="sl-SI" dirty="0">
              <a:solidFill>
                <a:srgbClr val="00B0F0"/>
              </a:solidFill>
              <a:effectLst/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sl-SI" dirty="0">
                <a:cs typeface="Arial" panose="020B0604020202020204" pitchFamily="34" charset="0"/>
              </a:rPr>
              <a:t>Najprej so prišli </a:t>
            </a:r>
            <a:r>
              <a:rPr lang="sl-SI" dirty="0">
                <a:solidFill>
                  <a:srgbClr val="7030A0"/>
                </a:solidFill>
                <a:cs typeface="Arial" panose="020B0604020202020204" pitchFamily="34" charset="0"/>
              </a:rPr>
              <a:t>vojaki</a:t>
            </a:r>
            <a:r>
              <a:rPr lang="sl-SI" dirty="0">
                <a:cs typeface="Arial" panose="020B0604020202020204" pitchFamily="34" charset="0"/>
              </a:rPr>
              <a:t>, ki so prebivali </a:t>
            </a:r>
            <a:r>
              <a:rPr lang="sl-SI" dirty="0">
                <a:solidFill>
                  <a:srgbClr val="7030A0"/>
                </a:solidFill>
                <a:cs typeface="Arial" panose="020B0604020202020204" pitchFamily="34" charset="0"/>
              </a:rPr>
              <a:t>v vojaških taborih</a:t>
            </a:r>
            <a:r>
              <a:rPr lang="sl-SI" dirty="0">
                <a:cs typeface="Arial" panose="020B0604020202020204" pitchFamily="34" charset="0"/>
              </a:rPr>
              <a:t>. </a:t>
            </a:r>
          </a:p>
          <a:p>
            <a:pPr>
              <a:buFont typeface="Wingdings" pitchFamily="2" charset="2"/>
              <a:buNone/>
            </a:pPr>
            <a:r>
              <a:rPr lang="sl-SI" dirty="0">
                <a:cs typeface="Arial" panose="020B0604020202020204" pitchFamily="34" charset="0"/>
              </a:rPr>
              <a:t>Za njimi so prišli </a:t>
            </a:r>
            <a:r>
              <a:rPr lang="sl-SI" dirty="0">
                <a:solidFill>
                  <a:srgbClr val="7030A0"/>
                </a:solidFill>
                <a:cs typeface="Arial" panose="020B0604020202020204" pitchFamily="34" charset="0"/>
              </a:rPr>
              <a:t>trgovci </a:t>
            </a:r>
            <a:r>
              <a:rPr lang="sl-SI" dirty="0">
                <a:cs typeface="Arial" panose="020B0604020202020204" pitchFamily="34" charset="0"/>
              </a:rPr>
              <a:t>in </a:t>
            </a:r>
            <a:r>
              <a:rPr lang="sl-SI" dirty="0">
                <a:solidFill>
                  <a:srgbClr val="7030A0"/>
                </a:solidFill>
                <a:cs typeface="Arial" panose="020B0604020202020204" pitchFamily="34" charset="0"/>
              </a:rPr>
              <a:t>gradbeniki</a:t>
            </a:r>
            <a:r>
              <a:rPr lang="sl-SI" dirty="0">
                <a:cs typeface="Arial" panose="020B0604020202020204" pitchFamily="34" charset="0"/>
              </a:rPr>
              <a:t>. Tako so se iz vojaških taborov kasneje razvila mesta.</a:t>
            </a:r>
          </a:p>
        </p:txBody>
      </p:sp>
      <p:pic>
        <p:nvPicPr>
          <p:cNvPr id="8199" name="Picture 7" descr="emona-maketa"/>
          <p:cNvPicPr>
            <a:picLocks noGrp="1" noChangeAspect="1" noChangeArrowheads="1"/>
          </p:cNvPicPr>
          <p:nvPr>
            <p:ph sz="half" idx="2"/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3813515" y="2251597"/>
            <a:ext cx="4968751" cy="4357166"/>
          </a:xfrm>
          <a:noFill/>
          <a:ln/>
        </p:spPr>
      </p:pic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755650" y="2852738"/>
            <a:ext cx="252095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l-SI" b="1" dirty="0"/>
              <a:t>Rimska Emona </a:t>
            </a:r>
          </a:p>
          <a:p>
            <a:pPr marL="285750" indent="-285750">
              <a:buFontTx/>
              <a:buChar char="-"/>
            </a:pPr>
            <a:r>
              <a:rPr lang="sl-SI" dirty="0"/>
              <a:t>kasneje Ljubljana</a:t>
            </a:r>
          </a:p>
          <a:p>
            <a:pPr marL="285750" indent="-285750">
              <a:buFontTx/>
              <a:buChar char="-"/>
            </a:pPr>
            <a:r>
              <a:rPr lang="sl-SI" dirty="0"/>
              <a:t>je  nastala na prostoru, ki je bil na začetku rimski vojaški tabor. </a:t>
            </a:r>
          </a:p>
          <a:p>
            <a:endParaRPr lang="sl-SI" dirty="0"/>
          </a:p>
          <a:p>
            <a:r>
              <a:rPr lang="sl-SI" b="1" dirty="0"/>
              <a:t>Emona</a:t>
            </a:r>
            <a:r>
              <a:rPr lang="sl-SI" dirty="0"/>
              <a:t> je imela vse značilnosti rimskega mesta.</a:t>
            </a: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2FDA13B0-D686-4DBD-BEAA-5878B2DB3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09D63A5E-3466-4590-A619-3596B2F41C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47E0489D-C062-48E8-A734-59575FE496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38385FA6-968A-4D92-BE15-7703EEC2BED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9552" y="570810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2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667519" y="980728"/>
            <a:ext cx="8229600" cy="2808312"/>
          </a:xfrm>
        </p:spPr>
        <p:txBody>
          <a:bodyPr>
            <a:normAutofit/>
          </a:bodyPr>
          <a:lstStyle/>
          <a:p>
            <a:pPr algn="l"/>
            <a:r>
              <a:rPr lang="sl-SI" sz="2200" dirty="0"/>
              <a:t>Večja rimska mesta na naših tleh so bila </a:t>
            </a:r>
            <a:br>
              <a:rPr lang="sl-SI" sz="2200" dirty="0"/>
            </a:br>
            <a:r>
              <a:rPr lang="sl-SI" sz="2200" dirty="0">
                <a:solidFill>
                  <a:srgbClr val="FF0000"/>
                </a:solidFill>
              </a:rPr>
              <a:t>EMONA</a:t>
            </a:r>
            <a:r>
              <a:rPr lang="sl-SI" sz="2200" dirty="0"/>
              <a:t> (Ljubljana), </a:t>
            </a:r>
            <a:br>
              <a:rPr lang="sl-SI" sz="2200" dirty="0"/>
            </a:br>
            <a:r>
              <a:rPr lang="sl-SI" sz="2200" dirty="0">
                <a:solidFill>
                  <a:srgbClr val="FF0000"/>
                </a:solidFill>
              </a:rPr>
              <a:t>CELEIA</a:t>
            </a:r>
            <a:r>
              <a:rPr lang="sl-SI" sz="2200" dirty="0"/>
              <a:t> (Celje), </a:t>
            </a:r>
            <a:br>
              <a:rPr lang="sl-SI" sz="2200" dirty="0"/>
            </a:br>
            <a:r>
              <a:rPr lang="sl-SI" sz="2200" dirty="0">
                <a:solidFill>
                  <a:srgbClr val="FF0000"/>
                </a:solidFill>
              </a:rPr>
              <a:t>POETOVIO</a:t>
            </a:r>
            <a:r>
              <a:rPr lang="sl-SI" sz="2200" dirty="0"/>
              <a:t> (Ptuj) …</a:t>
            </a:r>
            <a:br>
              <a:rPr lang="sl-SI" sz="2200" dirty="0"/>
            </a:br>
            <a:endParaRPr lang="sl-SI" sz="2200" dirty="0"/>
          </a:p>
        </p:txBody>
      </p:sp>
      <p:pic>
        <p:nvPicPr>
          <p:cNvPr id="10247" name="Picture 7" descr="ptujmuz-0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067944" y="2894743"/>
            <a:ext cx="1428750" cy="1905000"/>
          </a:xfrm>
          <a:noFill/>
          <a:ln/>
        </p:spPr>
      </p:pic>
      <p:pic>
        <p:nvPicPr>
          <p:cNvPr id="10249" name="Picture 9" descr="nagrobnik_Ptuj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804248" y="1124744"/>
            <a:ext cx="2032000" cy="5229225"/>
          </a:xfrm>
          <a:noFill/>
          <a:ln/>
        </p:spPr>
      </p:pic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3666033" y="5235922"/>
            <a:ext cx="24844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dirty="0" err="1"/>
              <a:t>nagorobnik</a:t>
            </a:r>
            <a:r>
              <a:rPr lang="sl-SI" dirty="0"/>
              <a:t> iz rimskih časov v Ptuju</a:t>
            </a: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FF06CDC4-FA5D-4306-8A85-94D6F0D21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9712" y="331983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l-SI" sz="3000" dirty="0"/>
              <a:t>Rimljani so Ljubljano imenovali </a:t>
            </a:r>
            <a:r>
              <a:rPr lang="sl-SI" sz="3000" dirty="0">
                <a:solidFill>
                  <a:srgbClr val="FF0000"/>
                </a:solidFill>
              </a:rPr>
              <a:t>EMONA</a:t>
            </a:r>
            <a:r>
              <a:rPr lang="sl-SI" sz="3000" dirty="0"/>
              <a:t>. Ohranilo se je </a:t>
            </a:r>
            <a:r>
              <a:rPr lang="sl-SI" sz="3000" dirty="0">
                <a:solidFill>
                  <a:srgbClr val="7030A0"/>
                </a:solidFill>
              </a:rPr>
              <a:t>obzidje, ostanki hiš, mozaiki in kip </a:t>
            </a:r>
            <a:r>
              <a:rPr lang="sl-SI" sz="3000" dirty="0"/>
              <a:t>prebivalca Emone.</a:t>
            </a:r>
          </a:p>
        </p:txBody>
      </p:sp>
      <p:pic>
        <p:nvPicPr>
          <p:cNvPr id="14343" name="Picture 7" descr="emonec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045494" y="2496344"/>
            <a:ext cx="1600200" cy="3429000"/>
          </a:xfrm>
          <a:noFill/>
          <a:ln/>
        </p:spPr>
      </p:pic>
      <p:pic>
        <p:nvPicPr>
          <p:cNvPr id="14344" name="Picture 8" descr="nekoc00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572000" y="1688830"/>
            <a:ext cx="4056956" cy="4647032"/>
          </a:xfrm>
          <a:noFill/>
          <a:ln/>
        </p:spPr>
      </p:pic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1547813" y="5805488"/>
            <a:ext cx="1871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Emonec</a:t>
            </a: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54BCD2C1-43B3-4586-B863-9898E7B4C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57626" y="3636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2600" b="1" dirty="0">
                <a:solidFill>
                  <a:srgbClr val="0070C0"/>
                </a:solidFill>
              </a:rPr>
              <a:t>PISAVA</a:t>
            </a:r>
            <a:r>
              <a:rPr lang="sl-SI" sz="2600" dirty="0"/>
              <a:t>, s katero so pisali, se imenuje </a:t>
            </a:r>
            <a:r>
              <a:rPr lang="sl-SI" sz="2600" dirty="0">
                <a:solidFill>
                  <a:srgbClr val="FF0000"/>
                </a:solidFill>
              </a:rPr>
              <a:t>LATINICA</a:t>
            </a:r>
            <a:r>
              <a:rPr lang="sl-SI" sz="2600" dirty="0"/>
              <a:t> in jo uporabljamo še danes.</a:t>
            </a:r>
            <a:br>
              <a:rPr lang="sl-SI" sz="2600" dirty="0"/>
            </a:br>
            <a:r>
              <a:rPr lang="sl-SI" sz="2600" b="1" dirty="0">
                <a:solidFill>
                  <a:srgbClr val="0070C0"/>
                </a:solidFill>
              </a:rPr>
              <a:t>ŠTEVILKE</a:t>
            </a:r>
            <a:r>
              <a:rPr lang="sl-SI" sz="2600" dirty="0"/>
              <a:t>, ki so jih uporabljali </a:t>
            </a:r>
            <a:r>
              <a:rPr lang="sl-SI" sz="2600" dirty="0">
                <a:solidFill>
                  <a:srgbClr val="FF0000"/>
                </a:solidFill>
              </a:rPr>
              <a:t>RIMSKE ŠTEVILKE</a:t>
            </a:r>
          </a:p>
        </p:txBody>
      </p:sp>
      <p:pic>
        <p:nvPicPr>
          <p:cNvPr id="20486" name="Picture 6" descr="Spomeniki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76971" y="2282168"/>
            <a:ext cx="3942729" cy="4346316"/>
          </a:xfrm>
          <a:noFill/>
          <a:ln/>
        </p:spPr>
      </p:pic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795E491E-35E7-4A62-8596-75D47A41169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7942263" y="2487613"/>
            <a:ext cx="1201737" cy="120173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CE40C8F-6D95-4147-8433-F221E3D49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4933" y="3931520"/>
            <a:ext cx="3302925" cy="1956983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9C8866A3-E736-4355-BEE0-F2C02267A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4048" y="28314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l-SI" sz="2600" dirty="0"/>
              <a:t>Rimljani so bili tudi dobri </a:t>
            </a:r>
            <a:r>
              <a:rPr lang="sl-SI" sz="2600" b="1" dirty="0">
                <a:solidFill>
                  <a:srgbClr val="0070C0"/>
                </a:solidFill>
              </a:rPr>
              <a:t>TRGOVCI. </a:t>
            </a:r>
            <a:r>
              <a:rPr lang="sl-SI" sz="2600" dirty="0"/>
              <a:t>Trgovali so </a:t>
            </a:r>
            <a:r>
              <a:rPr lang="sl-SI" sz="2600" dirty="0">
                <a:solidFill>
                  <a:srgbClr val="FF0000"/>
                </a:solidFill>
              </a:rPr>
              <a:t>s kožami, steklom, jantarjem, vinom</a:t>
            </a:r>
            <a:r>
              <a:rPr lang="sl-SI" sz="2600" dirty="0"/>
              <a:t>.</a:t>
            </a:r>
          </a:p>
        </p:txBody>
      </p:sp>
      <p:pic>
        <p:nvPicPr>
          <p:cNvPr id="22534" name="Picture 6" descr="index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971600" y="2636912"/>
            <a:ext cx="1905000" cy="1905000"/>
          </a:xfrm>
          <a:noFill/>
          <a:ln/>
        </p:spPr>
      </p:pic>
      <p:pic>
        <p:nvPicPr>
          <p:cNvPr id="22535" name="Picture 7" descr="ishrana-0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706813" y="2015500"/>
            <a:ext cx="3960812" cy="3609975"/>
          </a:xfrm>
          <a:noFill/>
          <a:ln/>
        </p:spPr>
      </p:pic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592138" y="5100638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/>
              <a:t>rimski kovanec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3779838" y="5661025"/>
            <a:ext cx="38877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Relief, na katerem je upodobljen trgovec s sadjem</a:t>
            </a: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9C528C86-4A94-4AC1-96DD-A87FA17D2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jantar_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4292600"/>
            <a:ext cx="3314700" cy="2171700"/>
          </a:xfrm>
          <a:prstGeom prst="rect">
            <a:avLst/>
          </a:prstGeom>
          <a:noFill/>
        </p:spPr>
      </p:pic>
      <p:pic>
        <p:nvPicPr>
          <p:cNvPr id="25605" name="Picture 5" descr="JantarTwoCol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908050"/>
            <a:ext cx="3333750" cy="3124200"/>
          </a:xfrm>
          <a:prstGeom prst="rect">
            <a:avLst/>
          </a:prstGeom>
          <a:noFill/>
        </p:spPr>
      </p:pic>
      <p:pic>
        <p:nvPicPr>
          <p:cNvPr id="25606" name="Picture 6" descr="picture_178_ag6n20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9338" y="476250"/>
            <a:ext cx="3810000" cy="3343275"/>
          </a:xfrm>
          <a:prstGeom prst="rect">
            <a:avLst/>
          </a:prstGeom>
          <a:noFill/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684213" y="4724400"/>
            <a:ext cx="2232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Nakit iz jantarja</a:t>
            </a: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6EADC2CA-FF54-4039-8C50-702D03D97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sz="2200" dirty="0"/>
              <a:t>Rimljani so bili tudi odlični </a:t>
            </a:r>
            <a:r>
              <a:rPr lang="sl-SI" sz="2200" b="1" dirty="0">
                <a:solidFill>
                  <a:srgbClr val="0070C0"/>
                </a:solidFill>
              </a:rPr>
              <a:t>GRADBENIKI. </a:t>
            </a:r>
            <a:r>
              <a:rPr lang="sl-SI" sz="2200" dirty="0"/>
              <a:t>Gradili so tako dobro </a:t>
            </a:r>
            <a:r>
              <a:rPr lang="sl-SI" sz="2200" dirty="0">
                <a:solidFill>
                  <a:srgbClr val="FF0000"/>
                </a:solidFill>
              </a:rPr>
              <a:t>tlakovane ceste</a:t>
            </a:r>
            <a:r>
              <a:rPr lang="sl-SI" sz="2200" dirty="0"/>
              <a:t>, da so nekateri deli hranjeni še danes.</a:t>
            </a:r>
          </a:p>
        </p:txBody>
      </p:sp>
      <p:pic>
        <p:nvPicPr>
          <p:cNvPr id="26630" name="Picture 6" descr="nekoc000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835696" y="1916832"/>
            <a:ext cx="5040560" cy="4388511"/>
          </a:xfrm>
          <a:noFill/>
          <a:ln/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C39E2CAF-0CFE-403B-A31D-BD5511442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7784" y="6105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sz="2200" dirty="0"/>
              <a:t>Gradili so tudi </a:t>
            </a:r>
            <a:r>
              <a:rPr lang="sl-SI" sz="2200" dirty="0">
                <a:solidFill>
                  <a:srgbClr val="FF0000"/>
                </a:solidFill>
              </a:rPr>
              <a:t>mostove</a:t>
            </a:r>
            <a:r>
              <a:rPr lang="sl-SI" sz="2200" dirty="0"/>
              <a:t>, </a:t>
            </a:r>
            <a:r>
              <a:rPr lang="sl-SI" sz="2200" dirty="0">
                <a:solidFill>
                  <a:srgbClr val="FF0000"/>
                </a:solidFill>
              </a:rPr>
              <a:t>obrambne zidove, pristanišča</a:t>
            </a:r>
            <a:r>
              <a:rPr lang="sl-SI" sz="2200" dirty="0"/>
              <a:t>. </a:t>
            </a:r>
          </a:p>
        </p:txBody>
      </p:sp>
      <p:pic>
        <p:nvPicPr>
          <p:cNvPr id="28678" name="Picture 6" descr="Napoleonov_most_ÄŤez_NadiĹľo2_25980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99591" y="1883538"/>
            <a:ext cx="6094783" cy="4059125"/>
          </a:xfrm>
          <a:noFill/>
          <a:ln/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3B6956DD-B412-4E82-AF0A-668760DF5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l-SI" sz="2200" dirty="0"/>
              <a:t>Rimska mesta so imela </a:t>
            </a:r>
            <a:r>
              <a:rPr lang="sl-SI" sz="2200" b="1" dirty="0">
                <a:solidFill>
                  <a:srgbClr val="0070C0"/>
                </a:solidFill>
              </a:rPr>
              <a:t>UREJEN VODOVOD </a:t>
            </a:r>
            <a:r>
              <a:rPr lang="sl-SI" sz="2200" b="1" dirty="0">
                <a:solidFill>
                  <a:schemeClr val="tx1"/>
                </a:solidFill>
              </a:rPr>
              <a:t>in</a:t>
            </a:r>
            <a:r>
              <a:rPr lang="sl-SI" sz="2200" b="1" dirty="0">
                <a:solidFill>
                  <a:srgbClr val="0070C0"/>
                </a:solidFill>
              </a:rPr>
              <a:t> KANALIZACIJO, KOPALIŠČA, STAVBE SO OGREVALI</a:t>
            </a:r>
            <a:r>
              <a:rPr lang="sl-SI" sz="2200" dirty="0"/>
              <a:t>, prostore pa so krasili lepi </a:t>
            </a:r>
            <a:r>
              <a:rPr lang="sl-SI" sz="2200" dirty="0">
                <a:solidFill>
                  <a:srgbClr val="FF0000"/>
                </a:solidFill>
              </a:rPr>
              <a:t>mozaiki</a:t>
            </a:r>
            <a:r>
              <a:rPr lang="sl-SI" sz="2200" dirty="0"/>
              <a:t>.</a:t>
            </a:r>
          </a:p>
        </p:txBody>
      </p:sp>
      <p:pic>
        <p:nvPicPr>
          <p:cNvPr id="30726" name="Picture 6" descr="pict5944-small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11560" y="2132856"/>
            <a:ext cx="5328592" cy="3996444"/>
          </a:xfrm>
          <a:noFill/>
          <a:ln/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2239E0D1-0DAE-4DC4-A2C4-4C33A0F89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6256" y="423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599" y="609600"/>
            <a:ext cx="4250433" cy="5411688"/>
          </a:xfrm>
        </p:spPr>
        <p:txBody>
          <a:bodyPr>
            <a:normAutofit/>
          </a:bodyPr>
          <a:lstStyle/>
          <a:p>
            <a:pPr algn="l"/>
            <a:br>
              <a:rPr lang="sl-SI" sz="2600" dirty="0"/>
            </a:br>
            <a:r>
              <a:rPr lang="sl-SI" sz="2600" dirty="0">
                <a:solidFill>
                  <a:srgbClr val="FF0000"/>
                </a:solidFill>
              </a:rPr>
              <a:t>STARI VEK se je pričel že 3500 let pred našim štetjem (z Grki, nato Rimljani …).</a:t>
            </a:r>
            <a:br>
              <a:rPr lang="sl-SI" sz="2600" dirty="0">
                <a:solidFill>
                  <a:srgbClr val="FF0000"/>
                </a:solidFill>
              </a:rPr>
            </a:br>
            <a:br>
              <a:rPr lang="sl-SI" sz="2600" dirty="0">
                <a:solidFill>
                  <a:srgbClr val="FF0000"/>
                </a:solidFill>
              </a:rPr>
            </a:br>
            <a:r>
              <a:rPr lang="sl-SI" sz="2600" dirty="0"/>
              <a:t>Rimljani so prišli k nam kot vojaki in trgovci, ki so trgovali z Iliri in Kelti. </a:t>
            </a:r>
            <a:br>
              <a:rPr lang="sl-SI" sz="2600" dirty="0"/>
            </a:br>
            <a:br>
              <a:rPr lang="sl-SI" sz="2600" dirty="0"/>
            </a:br>
            <a:r>
              <a:rPr lang="sl-SI" sz="2600" dirty="0"/>
              <a:t>K nam so prišli šele po letu 1 (v času, ko je živel Kristus).</a:t>
            </a:r>
            <a:br>
              <a:rPr lang="sl-SI" sz="2600" dirty="0"/>
            </a:br>
            <a:br>
              <a:rPr lang="sl-SI" sz="2600" dirty="0"/>
            </a:br>
            <a:r>
              <a:rPr lang="sl-SI" sz="2600" dirty="0"/>
              <a:t> </a:t>
            </a:r>
          </a:p>
        </p:txBody>
      </p:sp>
      <p:pic>
        <p:nvPicPr>
          <p:cNvPr id="6149" name="Picture 5" descr="nekoc000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860032" y="2204864"/>
            <a:ext cx="4127949" cy="3516883"/>
          </a:xfrm>
          <a:noFill/>
          <a:ln/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9F93F4E2-A8AF-4BAB-9478-20D87C090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nekoc0006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55576" y="476249"/>
            <a:ext cx="4255357" cy="4332321"/>
          </a:xfrm>
          <a:noFill/>
          <a:ln/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7676C805-DE17-4BE0-8407-873A7AEC7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116632"/>
            <a:ext cx="3401863" cy="254225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33CF75A-AC73-4812-A8BA-51A5DED4E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9659" y="3140968"/>
            <a:ext cx="2950720" cy="2901948"/>
          </a:xfrm>
          <a:prstGeom prst="rect">
            <a:avLst/>
          </a:prstGeom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7E6E6ED5-7D3B-4234-9291-226D6A78D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7624" y="50131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20688"/>
            <a:ext cx="8229600" cy="1787897"/>
          </a:xfrm>
        </p:spPr>
        <p:txBody>
          <a:bodyPr>
            <a:normAutofit fontScale="90000"/>
          </a:bodyPr>
          <a:lstStyle/>
          <a:p>
            <a:pPr algn="l"/>
            <a:r>
              <a:rPr lang="sl-SI" sz="2200" dirty="0"/>
              <a:t>RIMSKI IMEPERIJ V 5. STOL. PROPEDE IZ RAZLIČNIH VZROKOV.</a:t>
            </a:r>
            <a:br>
              <a:rPr lang="sl-SI" sz="2200" dirty="0"/>
            </a:br>
            <a:br>
              <a:rPr lang="sl-SI" sz="2200" dirty="0"/>
            </a:br>
            <a:r>
              <a:rPr lang="sl-SI" sz="2200" dirty="0"/>
              <a:t>Ob koncu starega veka je Evropo zajelo</a:t>
            </a:r>
            <a:r>
              <a:rPr lang="sl-SI" sz="2200" dirty="0">
                <a:solidFill>
                  <a:srgbClr val="00B050"/>
                </a:solidFill>
                <a:effectLst/>
              </a:rPr>
              <a:t> PRESELJEVANJE LJUDSTEV</a:t>
            </a:r>
            <a:r>
              <a:rPr lang="sl-SI" sz="2200" dirty="0"/>
              <a:t>, ki so iskala novo domovino. Selili so se tudi naši predniki, </a:t>
            </a:r>
            <a:r>
              <a:rPr lang="sl-SI" sz="2200" dirty="0">
                <a:solidFill>
                  <a:srgbClr val="00B050"/>
                </a:solidFill>
                <a:effectLst/>
              </a:rPr>
              <a:t>SLOVANI</a:t>
            </a:r>
            <a:r>
              <a:rPr lang="sl-SI" sz="2200" dirty="0"/>
              <a:t>. Z naselitvijo Slovanov se začne nova doba – </a:t>
            </a:r>
            <a:r>
              <a:rPr lang="sl-SI" sz="2200" dirty="0">
                <a:solidFill>
                  <a:srgbClr val="FF0000"/>
                </a:solidFill>
              </a:rPr>
              <a:t>SREDNJI VEK</a:t>
            </a:r>
            <a:r>
              <a:rPr lang="sl-SI" sz="2200" dirty="0"/>
              <a:t>.</a:t>
            </a:r>
          </a:p>
        </p:txBody>
      </p:sp>
      <p:pic>
        <p:nvPicPr>
          <p:cNvPr id="44038" name="Picture 6" descr="slovanska1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99592" y="3030647"/>
            <a:ext cx="3485505" cy="3206665"/>
          </a:xfrm>
          <a:noFill/>
          <a:ln/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A4EF2D59-1783-4EFC-9EA5-8F5B0A01A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6176" y="35010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sl-SI" sz="4400" dirty="0"/>
              <a:t> </a:t>
            </a:r>
            <a:r>
              <a:rPr lang="sl-SI" sz="4400" b="1" dirty="0"/>
              <a:t>RIMLJANI V NAŠIH KRAJIH</a:t>
            </a:r>
            <a:br>
              <a:rPr lang="sl-SI" sz="4400" b="1" dirty="0"/>
            </a:br>
            <a:endParaRPr lang="sl-SI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700808"/>
            <a:ext cx="8229600" cy="499715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l-SI" sz="2800" dirty="0"/>
              <a:t>Pri nas – okoli 500 let – </a:t>
            </a:r>
            <a:r>
              <a:rPr lang="sl-SI" sz="2800" dirty="0">
                <a:solidFill>
                  <a:srgbClr val="FF0000"/>
                </a:solidFill>
              </a:rPr>
              <a:t>STARI VEK.</a:t>
            </a:r>
            <a:r>
              <a:rPr lang="sl-SI" sz="2800" dirty="0"/>
              <a:t> </a:t>
            </a:r>
          </a:p>
          <a:p>
            <a:pPr>
              <a:lnSpc>
                <a:spcPct val="90000"/>
              </a:lnSpc>
            </a:pPr>
            <a:endParaRPr lang="sl-SI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sl-SI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Rimljani so k nam prinesli: </a:t>
            </a:r>
          </a:p>
          <a:p>
            <a:pPr>
              <a:lnSpc>
                <a:spcPct val="90000"/>
              </a:lnSpc>
            </a:pPr>
            <a:r>
              <a:rPr lang="sl-SI" sz="28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ceste</a:t>
            </a:r>
            <a:r>
              <a:rPr lang="sl-SI" sz="2800" dirty="0">
                <a:solidFill>
                  <a:srgbClr val="000066"/>
                </a:solidFill>
              </a:rPr>
              <a:t>, prva mesta</a:t>
            </a:r>
            <a:r>
              <a:rPr lang="sl-SI" sz="2800" dirty="0">
                <a:solidFill>
                  <a:srgbClr val="7030A0"/>
                </a:solidFill>
              </a:rPr>
              <a:t>,</a:t>
            </a:r>
            <a:r>
              <a:rPr lang="sl-SI" sz="2800" dirty="0"/>
              <a:t> akvadukte, vodovod, </a:t>
            </a:r>
            <a:r>
              <a:rPr lang="sl-SI" sz="2800" dirty="0">
                <a:solidFill>
                  <a:srgbClr val="000066"/>
                </a:solidFill>
              </a:rPr>
              <a:t>kopališča</a:t>
            </a:r>
            <a:r>
              <a:rPr lang="sl-SI" sz="2800" dirty="0"/>
              <a:t>, </a:t>
            </a:r>
            <a:r>
              <a:rPr lang="sl-SI" sz="2800" dirty="0">
                <a:solidFill>
                  <a:srgbClr val="000066"/>
                </a:solidFill>
              </a:rPr>
              <a:t>mostove</a:t>
            </a:r>
            <a:r>
              <a:rPr lang="sl-SI" sz="2800" dirty="0"/>
              <a:t>, </a:t>
            </a:r>
            <a:r>
              <a:rPr lang="sl-SI" sz="2800" dirty="0">
                <a:solidFill>
                  <a:srgbClr val="000066"/>
                </a:solidFill>
              </a:rPr>
              <a:t>pristanišča</a:t>
            </a:r>
            <a:r>
              <a:rPr lang="sl-SI" sz="2800" dirty="0"/>
              <a:t> … </a:t>
            </a:r>
          </a:p>
          <a:p>
            <a:pPr>
              <a:lnSpc>
                <a:spcPct val="90000"/>
              </a:lnSpc>
            </a:pPr>
            <a:r>
              <a:rPr lang="sl-SI" sz="2800" dirty="0"/>
              <a:t>Imeli so dobro </a:t>
            </a:r>
            <a:r>
              <a:rPr lang="sl-SI" sz="2800" dirty="0">
                <a:solidFill>
                  <a:srgbClr val="000066"/>
                </a:solidFill>
              </a:rPr>
              <a:t>organizirano vojsko</a:t>
            </a:r>
          </a:p>
          <a:p>
            <a:pPr>
              <a:lnSpc>
                <a:spcPct val="90000"/>
              </a:lnSpc>
            </a:pPr>
            <a:r>
              <a:rPr lang="sl-SI" sz="2800" dirty="0"/>
              <a:t>s seboj so prinesli </a:t>
            </a:r>
            <a:r>
              <a:rPr lang="sl-SI" sz="2800" dirty="0">
                <a:solidFill>
                  <a:srgbClr val="000066"/>
                </a:solidFill>
              </a:rPr>
              <a:t>denar</a:t>
            </a:r>
            <a:r>
              <a:rPr lang="sl-SI" sz="2800" dirty="0"/>
              <a:t>, </a:t>
            </a:r>
            <a:r>
              <a:rPr lang="sl-SI" sz="2800" dirty="0">
                <a:solidFill>
                  <a:srgbClr val="000066"/>
                </a:solidFill>
              </a:rPr>
              <a:t>latinico</a:t>
            </a:r>
            <a:r>
              <a:rPr lang="sl-SI" sz="2800" dirty="0"/>
              <a:t>, rimska števila</a:t>
            </a:r>
          </a:p>
          <a:p>
            <a:pPr>
              <a:lnSpc>
                <a:spcPct val="90000"/>
              </a:lnSpc>
            </a:pPr>
            <a:r>
              <a:rPr lang="sl-SI" sz="2800" dirty="0"/>
              <a:t> k nam so prinesli </a:t>
            </a:r>
            <a:r>
              <a:rPr lang="sl-SI" sz="2800" dirty="0">
                <a:solidFill>
                  <a:srgbClr val="000066"/>
                </a:solidFill>
              </a:rPr>
              <a:t>vino</a:t>
            </a:r>
            <a:r>
              <a:rPr lang="sl-SI" sz="2800" dirty="0"/>
              <a:t>, </a:t>
            </a:r>
            <a:r>
              <a:rPr lang="sl-SI" sz="2800" dirty="0">
                <a:solidFill>
                  <a:srgbClr val="000066"/>
                </a:solidFill>
              </a:rPr>
              <a:t>oljko</a:t>
            </a:r>
            <a:r>
              <a:rPr lang="sl-SI" sz="2800" dirty="0">
                <a:solidFill>
                  <a:srgbClr val="6600FF"/>
                </a:solidFill>
              </a:rPr>
              <a:t> </a:t>
            </a:r>
            <a:r>
              <a:rPr lang="sl-SI" sz="2800" dirty="0"/>
              <a:t>in </a:t>
            </a:r>
            <a:r>
              <a:rPr lang="sl-SI" sz="2800" dirty="0">
                <a:solidFill>
                  <a:srgbClr val="000066"/>
                </a:solidFill>
              </a:rPr>
              <a:t>učinkovit način kmetovanja-</a:t>
            </a:r>
            <a:endParaRPr lang="sl-SI" sz="28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sl-SI" sz="2800" dirty="0"/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DE805629-CEDC-4E4B-BC37-F0E01448D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7824" y="10167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A5E237-E475-4550-AF90-1D7FF56C8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1989" name="Picture 5" descr="nekoc0008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l="24344" r="24344"/>
          <a:stretch>
            <a:fillRect/>
          </a:stretch>
        </p:blipFill>
        <p:spPr>
          <a:xfrm>
            <a:off x="827584" y="799052"/>
            <a:ext cx="4979311" cy="5259896"/>
          </a:xfrm>
          <a:noFill/>
          <a:ln/>
        </p:spPr>
      </p:pic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492B0B9-9852-4683-B37A-954F4C7B2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EE37BA03-8A9B-4DB6-B5FA-A04291F3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9140" y="1056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8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83F73633-648C-42C9-848A-B8818F967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864" y="548681"/>
            <a:ext cx="6491479" cy="648071"/>
          </a:xfrm>
        </p:spPr>
        <p:txBody>
          <a:bodyPr/>
          <a:lstStyle/>
          <a:p>
            <a:r>
              <a:rPr lang="sl-SI" dirty="0"/>
              <a:t>Središče Rimskega imperija je RIM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34B9CCB-9F98-4A69-BB76-954996800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0062" y="1916832"/>
            <a:ext cx="3855539" cy="3959035"/>
          </a:xfrm>
        </p:spPr>
        <p:txBody>
          <a:bodyPr/>
          <a:lstStyle/>
          <a:p>
            <a:r>
              <a:rPr lang="sl-SI" dirty="0"/>
              <a:t>Imeli so močno vojsko.</a:t>
            </a:r>
          </a:p>
          <a:p>
            <a:r>
              <a:rPr lang="sl-SI" dirty="0"/>
              <a:t>Bili so bojevniki.</a:t>
            </a:r>
          </a:p>
          <a:p>
            <a:r>
              <a:rPr lang="sl-SI" dirty="0"/>
              <a:t>Osvajali so ozemlja.</a:t>
            </a:r>
          </a:p>
          <a:p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53D77A2-58B1-425D-BCC9-05EDA0DFF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29" y="3381505"/>
            <a:ext cx="3929580" cy="2494362"/>
          </a:xfrm>
          <a:prstGeom prst="rect">
            <a:avLst/>
          </a:prstGeom>
        </p:spPr>
      </p:pic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ECB8CDF7-D196-4B27-A694-D7FF6C12A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7888" y="1700808"/>
            <a:ext cx="2958087" cy="3768661"/>
          </a:xfrm>
        </p:spPr>
        <p:txBody>
          <a:bodyPr>
            <a:normAutofit/>
          </a:bodyPr>
          <a:lstStyle/>
          <a:p>
            <a:r>
              <a:rPr lang="sl-SI" sz="2400" dirty="0"/>
              <a:t>Najmočnejše, najbogatejše, največje mesto.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0025350E-7F9D-4979-B9CB-007FA0D02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4182" y="1230851"/>
            <a:ext cx="4495800" cy="1981200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2D3A0E8B-9DCC-49D3-A64B-4BB05BE82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933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8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AF9C71-F843-4D18-A8AF-C3321DC4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865" y="663587"/>
            <a:ext cx="2536798" cy="893205"/>
          </a:xfrm>
        </p:spPr>
        <p:txBody>
          <a:bodyPr>
            <a:normAutofit fontScale="90000"/>
          </a:bodyPr>
          <a:lstStyle/>
          <a:p>
            <a:r>
              <a:rPr lang="sl-SI" dirty="0"/>
              <a:t>Rimljani so se zabavali v igrah, ki so jih gradili.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D6136D24-3B30-4378-9075-B2B25C9EC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64741" y="2753237"/>
            <a:ext cx="4248472" cy="273757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3F44DEB-9E90-4A07-A1A0-14853B6B35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675" y="2420888"/>
            <a:ext cx="4343177" cy="2733500"/>
          </a:xfrm>
          <a:prstGeom prst="rect">
            <a:avLst/>
          </a:prstGeom>
        </p:spPr>
      </p:pic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F997121-7A9E-4E13-9F24-0AB22254F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7544" y="1844824"/>
            <a:ext cx="3960439" cy="3624645"/>
          </a:xfrm>
        </p:spPr>
        <p:txBody>
          <a:bodyPr>
            <a:normAutofit/>
          </a:bodyPr>
          <a:lstStyle/>
          <a:p>
            <a:r>
              <a:rPr lang="sl-SI" sz="2400" b="1" dirty="0"/>
              <a:t>ARENA</a:t>
            </a:r>
          </a:p>
        </p:txBody>
      </p:sp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A96B44E2-DEB6-40A7-85F2-8FE953C63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1782" y="757227"/>
            <a:ext cx="609600" cy="609600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  <a:extLst>
              <a:ext uri="{FF2B5EF4-FFF2-40B4-BE49-F238E27FC236}">
                <a16:creationId xmlns:a16="http://schemas.microsoft.com/office/drawing/2014/main" id="{94D331D9-3AFA-4E76-AFB1-C2C985103C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1782" y="1699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0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DA0E9EA5-ADEE-4245-9482-4A18926B1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079" y="836712"/>
            <a:ext cx="2543175" cy="3209925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896CB4C-20BA-4F79-A34F-5AA3A4737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068" y="760496"/>
            <a:ext cx="3240360" cy="4176464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052FEEE-1076-4433-8C33-5EB108952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6428" y="760496"/>
            <a:ext cx="3942548" cy="5183171"/>
          </a:xfrm>
        </p:spPr>
        <p:txBody>
          <a:bodyPr/>
          <a:lstStyle/>
          <a:p>
            <a:r>
              <a:rPr lang="sl-SI" dirty="0"/>
              <a:t>Nekateri sužnji so se morali bojevati v areni in zabavati ljudi. To so bili GLADIATORJI.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06BF549-7FD5-4156-B2B8-331B1E501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6068" y="5097827"/>
            <a:ext cx="2664295" cy="1139485"/>
          </a:xfrm>
        </p:spPr>
        <p:txBody>
          <a:bodyPr/>
          <a:lstStyle/>
          <a:p>
            <a:r>
              <a:rPr lang="sl-SI" sz="2000" dirty="0"/>
              <a:t>Ko so osvajali nova ozemlja so ljudi zasužnjili. </a:t>
            </a:r>
          </a:p>
          <a:p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A93A78D-0C1E-41E4-BE42-9DECC27276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4439" y="3680741"/>
            <a:ext cx="4313547" cy="2834172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B40CA60D-FFC9-4F98-A6CB-5A92000DB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455696"/>
            <a:ext cx="609600" cy="609600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5798A443-10B7-485E-B8B7-1B4EFC29CE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55305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DB538D-A016-44EB-A23D-DDB0A305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620688"/>
            <a:ext cx="2536798" cy="502650"/>
          </a:xfrm>
        </p:spPr>
        <p:txBody>
          <a:bodyPr/>
          <a:lstStyle/>
          <a:p>
            <a:r>
              <a:rPr lang="sl-SI" dirty="0"/>
              <a:t>BOGOVI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661F010-FDC2-439B-B27B-A71AA9668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960" y="764704"/>
            <a:ext cx="3763641" cy="2952751"/>
          </a:xfrm>
        </p:spPr>
        <p:txBody>
          <a:bodyPr/>
          <a:lstStyle/>
          <a:p>
            <a:r>
              <a:rPr lang="sl-SI" dirty="0"/>
              <a:t>Prišel je Jezus Kristus, ki je govoril, da </a:t>
            </a:r>
            <a:r>
              <a:rPr lang="sl-SI" b="1" dirty="0"/>
              <a:t>je </a:t>
            </a:r>
            <a:r>
              <a:rPr lang="sl-SI" dirty="0">
                <a:solidFill>
                  <a:srgbClr val="0070C0"/>
                </a:solidFill>
              </a:rPr>
              <a:t>BOG SAMO EDEN. </a:t>
            </a:r>
          </a:p>
          <a:p>
            <a:r>
              <a:rPr lang="sl-SI" dirty="0"/>
              <a:t>Ker je bil za Rimljane nevaren, saj ga je poslušalo veliko ljudi,  so ga križali.</a:t>
            </a:r>
          </a:p>
          <a:p>
            <a:endParaRPr lang="sl-SI" dirty="0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6721B1F-049D-4C28-A09E-07AB13A637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1560" y="1700809"/>
            <a:ext cx="2504798" cy="4175058"/>
          </a:xfrm>
        </p:spPr>
        <p:txBody>
          <a:bodyPr>
            <a:normAutofit/>
          </a:bodyPr>
          <a:lstStyle/>
          <a:p>
            <a:r>
              <a:rPr lang="sl-SI" sz="2000" dirty="0"/>
              <a:t>RIMLJANI so najprej verjeli v </a:t>
            </a:r>
            <a:r>
              <a:rPr lang="sl-SI" sz="2000" dirty="0">
                <a:solidFill>
                  <a:srgbClr val="0070C0"/>
                </a:solidFill>
              </a:rPr>
              <a:t>VEČ BOGOV</a:t>
            </a:r>
            <a:r>
              <a:rPr lang="sl-SI" sz="2000" dirty="0"/>
              <a:t>. </a:t>
            </a:r>
          </a:p>
          <a:p>
            <a:endParaRPr lang="sl-SI" sz="2000" dirty="0"/>
          </a:p>
          <a:p>
            <a:endParaRPr lang="sl-SI" dirty="0"/>
          </a:p>
          <a:p>
            <a:r>
              <a:rPr lang="sl-SI" dirty="0"/>
              <a:t>NPR. </a:t>
            </a:r>
          </a:p>
          <a:p>
            <a:r>
              <a:rPr lang="sl-SI" dirty="0"/>
              <a:t>MARS – bog vojne</a:t>
            </a:r>
          </a:p>
          <a:p>
            <a:r>
              <a:rPr lang="sl-SI" dirty="0"/>
              <a:t>VENERA – boginja ljubezni, lepote</a:t>
            </a:r>
          </a:p>
          <a:p>
            <a:r>
              <a:rPr lang="sl-SI" dirty="0"/>
              <a:t>MERKUR – bog trgovanja</a:t>
            </a:r>
          </a:p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F2A0306-89A8-460E-B95E-36CED2FE5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155" y="3284984"/>
            <a:ext cx="2381250" cy="2952750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  <a:extLst>
              <a:ext uri="{FF2B5EF4-FFF2-40B4-BE49-F238E27FC236}">
                <a16:creationId xmlns:a16="http://schemas.microsoft.com/office/drawing/2014/main" id="{91707A5D-1AA6-4430-B84B-56FE7675F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5302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0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2B3EC6-1872-4C84-8A4A-61C981933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B58BF0E-422C-4F43-B83D-B12658AD6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864" y="982132"/>
            <a:ext cx="4627737" cy="4893735"/>
          </a:xfrm>
        </p:spPr>
        <p:txBody>
          <a:bodyPr/>
          <a:lstStyle/>
          <a:p>
            <a:r>
              <a:rPr lang="sl-SI" dirty="0"/>
              <a:t>Čez 300 let so v rimskem imperiju sprejeli, da lahko ljudje verjamejo le v 1. boga.</a:t>
            </a:r>
          </a:p>
          <a:p>
            <a:endParaRPr lang="sl-SI" dirty="0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C8A947C-3AC2-4194-BBA9-B17098254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0E2F0F58-2571-4519-90C7-C2B8F8C3F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1960" y="4250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4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A9FC5448-CB3E-4509-8B42-A887FAF0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4601895"/>
          </a:xfrm>
        </p:spPr>
        <p:txBody>
          <a:bodyPr>
            <a:normAutofit/>
          </a:bodyPr>
          <a:lstStyle/>
          <a:p>
            <a:r>
              <a:rPr lang="sl-SI" dirty="0"/>
              <a:t>RIMLJANI NA SLOVENSKIH TLEH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FA6C6D0C-5A3B-4F74-ACB3-987E7961D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865" y="4581128"/>
            <a:ext cx="6798736" cy="1354004"/>
          </a:xfrm>
        </p:spPr>
        <p:txBody>
          <a:bodyPr/>
          <a:lstStyle/>
          <a:p>
            <a:endParaRPr lang="sl-SI"/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FBF54C89-86ED-4426-B78D-F9CC24D9F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3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ravno">
  <a:themeElements>
    <a:clrScheme name="Naravn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Naravn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arav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489</TotalTime>
  <Words>558</Words>
  <Application>Microsoft Office PowerPoint</Application>
  <PresentationFormat>Diaprojekcija na zaslonu (4:3)</PresentationFormat>
  <Paragraphs>56</Paragraphs>
  <Slides>22</Slides>
  <Notes>0</Notes>
  <HiddenSlides>0</HiddenSlides>
  <MMClips>27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22</vt:i4>
      </vt:variant>
    </vt:vector>
  </HeadingPairs>
  <TitlesOfParts>
    <vt:vector size="26" baseType="lpstr">
      <vt:lpstr>Arial</vt:lpstr>
      <vt:lpstr>Garamond</vt:lpstr>
      <vt:lpstr>Wingdings</vt:lpstr>
      <vt:lpstr>Naravno</vt:lpstr>
      <vt:lpstr>STARI VEK</vt:lpstr>
      <vt:lpstr> STARI VEK se je pričel že 3500 let pred našim štetjem (z Grki, nato Rimljani …).  Rimljani so prišli k nam kot vojaki in trgovci, ki so trgovali z Iliri in Kelti.   K nam so prišli šele po letu 1 (v času, ko je živel Kristus).   </vt:lpstr>
      <vt:lpstr>PowerPointova predstavitev</vt:lpstr>
      <vt:lpstr>Središče Rimskega imperija je RIM</vt:lpstr>
      <vt:lpstr>Rimljani so se zabavali v igrah, ki so jih gradili.</vt:lpstr>
      <vt:lpstr>PowerPointova predstavitev</vt:lpstr>
      <vt:lpstr>BOGOVI</vt:lpstr>
      <vt:lpstr>PowerPointova predstavitev</vt:lpstr>
      <vt:lpstr>RIMLJANI NA SLOVENSKIH TLEH</vt:lpstr>
      <vt:lpstr>PowerPointova predstavitev</vt:lpstr>
      <vt:lpstr>PowerPointova predstavitev</vt:lpstr>
      <vt:lpstr>Večja rimska mesta na naših tleh so bila  EMONA (Ljubljana),  CELEIA (Celje),  POETOVIO (Ptuj) … </vt:lpstr>
      <vt:lpstr>Rimljani so Ljubljano imenovali EMONA. Ohranilo se je obzidje, ostanki hiš, mozaiki in kip prebivalca Emone.</vt:lpstr>
      <vt:lpstr>PISAVA, s katero so pisali, se imenuje LATINICA in jo uporabljamo še danes. ŠTEVILKE, ki so jih uporabljali RIMSKE ŠTEVILKE</vt:lpstr>
      <vt:lpstr>Rimljani so bili tudi dobri TRGOVCI. Trgovali so s kožami, steklom, jantarjem, vinom.</vt:lpstr>
      <vt:lpstr>PowerPointova predstavitev</vt:lpstr>
      <vt:lpstr>Rimljani so bili tudi odlični GRADBENIKI. Gradili so tako dobro tlakovane ceste, da so nekateri deli hranjeni še danes.</vt:lpstr>
      <vt:lpstr>Gradili so tudi mostove, obrambne zidove, pristanišča. </vt:lpstr>
      <vt:lpstr>Rimska mesta so imela UREJEN VODOVOD in KANALIZACIJO, KOPALIŠČA, STAVBE SO OGREVALI, prostore pa so krasili lepi mozaiki.</vt:lpstr>
      <vt:lpstr>PowerPointova predstavitev</vt:lpstr>
      <vt:lpstr>RIMSKI IMEPERIJ V 5. STOL. PROPEDE IZ RAZLIČNIH VZROKOV.  Ob koncu starega veka je Evropo zajelo PRESELJEVANJE LJUDSTEV, ki so iskala novo domovino. Selili so se tudi naši predniki, SLOVANI. Z naselitvijo Slovanov se začne nova doba – SREDNJI VEK.</vt:lpstr>
      <vt:lpstr> RIMLJANI V NAŠIH KRAJIH </vt:lpstr>
    </vt:vector>
  </TitlesOfParts>
  <Company>EONA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PRETEKLOST DOMAČE POKRAJINE</dc:title>
  <dc:creator>Monika Mihelič</dc:creator>
  <cp:lastModifiedBy>Monika Mihelič</cp:lastModifiedBy>
  <cp:revision>18</cp:revision>
  <dcterms:created xsi:type="dcterms:W3CDTF">2010-08-18T13:30:31Z</dcterms:created>
  <dcterms:modified xsi:type="dcterms:W3CDTF">2020-05-10T15:52:40Z</dcterms:modified>
</cp:coreProperties>
</file>