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57" r:id="rId5"/>
    <p:sldId id="258" r:id="rId6"/>
    <p:sldId id="260" r:id="rId7"/>
    <p:sldId id="266" r:id="rId8"/>
    <p:sldId id="262" r:id="rId9"/>
    <p:sldId id="264" r:id="rId10"/>
    <p:sldId id="277" r:id="rId11"/>
    <p:sldId id="278" r:id="rId12"/>
    <p:sldId id="265" r:id="rId13"/>
    <p:sldId id="269" r:id="rId14"/>
    <p:sldId id="270" r:id="rId15"/>
    <p:sldId id="273" r:id="rId16"/>
    <p:sldId id="276" r:id="rId17"/>
    <p:sldId id="271" r:id="rId18"/>
    <p:sldId id="274" r:id="rId19"/>
    <p:sldId id="272" r:id="rId20"/>
    <p:sldId id="275" r:id="rId2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5EEB4-4CB9-4B8B-8834-39157F3C4843}" v="3" dt="2020-04-16T05:08:13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90" autoAdjust="0"/>
  </p:normalViewPr>
  <p:slideViewPr>
    <p:cSldViewPr>
      <p:cViewPr varScale="1">
        <p:scale>
          <a:sx n="77" d="100"/>
          <a:sy n="77" d="100"/>
        </p:scale>
        <p:origin x="17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helič" userId="dd5615f9e6d47a55" providerId="LiveId" clId="{8C35EEB4-4CB9-4B8B-8834-39157F3C4843}"/>
    <pc:docChg chg="custSel modSld">
      <pc:chgData name="Monika Mihelič" userId="dd5615f9e6d47a55" providerId="LiveId" clId="{8C35EEB4-4CB9-4B8B-8834-39157F3C4843}" dt="2020-04-16T05:11:55.534" v="212" actId="1076"/>
      <pc:docMkLst>
        <pc:docMk/>
      </pc:docMkLst>
      <pc:sldChg chg="modSp mod">
        <pc:chgData name="Monika Mihelič" userId="dd5615f9e6d47a55" providerId="LiveId" clId="{8C35EEB4-4CB9-4B8B-8834-39157F3C4843}" dt="2020-04-16T05:11:55.534" v="212" actId="1076"/>
        <pc:sldMkLst>
          <pc:docMk/>
          <pc:sldMk cId="1381191826" sldId="256"/>
        </pc:sldMkLst>
        <pc:picChg chg="mod">
          <ac:chgData name="Monika Mihelič" userId="dd5615f9e6d47a55" providerId="LiveId" clId="{8C35EEB4-4CB9-4B8B-8834-39157F3C4843}" dt="2020-04-16T05:11:55.534" v="212" actId="1076"/>
          <ac:picMkLst>
            <pc:docMk/>
            <pc:sldMk cId="1381191826" sldId="256"/>
            <ac:picMk id="4" creationId="{9D1AD5EB-126B-4A3D-87DD-47A564731986}"/>
          </ac:picMkLst>
        </pc:picChg>
      </pc:sldChg>
      <pc:sldChg chg="modSp mod">
        <pc:chgData name="Monika Mihelič" userId="dd5615f9e6d47a55" providerId="LiveId" clId="{8C35EEB4-4CB9-4B8B-8834-39157F3C4843}" dt="2020-04-16T05:01:08.305" v="2" actId="1076"/>
        <pc:sldMkLst>
          <pc:docMk/>
          <pc:sldMk cId="1520533159" sldId="257"/>
        </pc:sldMkLst>
        <pc:picChg chg="mod">
          <ac:chgData name="Monika Mihelič" userId="dd5615f9e6d47a55" providerId="LiveId" clId="{8C35EEB4-4CB9-4B8B-8834-39157F3C4843}" dt="2020-04-16T05:01:08.305" v="2" actId="1076"/>
          <ac:picMkLst>
            <pc:docMk/>
            <pc:sldMk cId="1520533159" sldId="257"/>
            <ac:picMk id="4" creationId="{BC7F9FE3-6EE4-4077-98CE-A5AD93E8155B}"/>
          </ac:picMkLst>
        </pc:picChg>
      </pc:sldChg>
      <pc:sldChg chg="modSp mod">
        <pc:chgData name="Monika Mihelič" userId="dd5615f9e6d47a55" providerId="LiveId" clId="{8C35EEB4-4CB9-4B8B-8834-39157F3C4843}" dt="2020-04-16T05:01:14.241" v="3" actId="1076"/>
        <pc:sldMkLst>
          <pc:docMk/>
          <pc:sldMk cId="2092613811" sldId="258"/>
        </pc:sldMkLst>
        <pc:picChg chg="mod">
          <ac:chgData name="Monika Mihelič" userId="dd5615f9e6d47a55" providerId="LiveId" clId="{8C35EEB4-4CB9-4B8B-8834-39157F3C4843}" dt="2020-04-16T05:01:14.241" v="3" actId="1076"/>
          <ac:picMkLst>
            <pc:docMk/>
            <pc:sldMk cId="2092613811" sldId="258"/>
            <ac:picMk id="4" creationId="{496B9D4C-2E59-4E62-BE97-19AEDB9A2305}"/>
          </ac:picMkLst>
        </pc:picChg>
      </pc:sldChg>
      <pc:sldChg chg="modSp mod">
        <pc:chgData name="Monika Mihelič" userId="dd5615f9e6d47a55" providerId="LiveId" clId="{8C35EEB4-4CB9-4B8B-8834-39157F3C4843}" dt="2020-04-16T05:08:22.458" v="90" actId="1076"/>
        <pc:sldMkLst>
          <pc:docMk/>
          <pc:sldMk cId="1496280625" sldId="262"/>
        </pc:sldMkLst>
        <pc:spChg chg="mod">
          <ac:chgData name="Monika Mihelič" userId="dd5615f9e6d47a55" providerId="LiveId" clId="{8C35EEB4-4CB9-4B8B-8834-39157F3C4843}" dt="2020-04-16T05:08:22.458" v="90" actId="1076"/>
          <ac:spMkLst>
            <pc:docMk/>
            <pc:sldMk cId="1496280625" sldId="262"/>
            <ac:spMk id="2" creationId="{00000000-0000-0000-0000-000000000000}"/>
          </ac:spMkLst>
        </pc:spChg>
        <pc:picChg chg="mod">
          <ac:chgData name="Monika Mihelič" userId="dd5615f9e6d47a55" providerId="LiveId" clId="{8C35EEB4-4CB9-4B8B-8834-39157F3C4843}" dt="2020-04-16T05:08:15.242" v="89" actId="1076"/>
          <ac:picMkLst>
            <pc:docMk/>
            <pc:sldMk cId="1496280625" sldId="262"/>
            <ac:picMk id="4" creationId="{EACD3047-3C90-445B-B9F8-EBF8E1A6FEFA}"/>
          </ac:picMkLst>
        </pc:picChg>
        <pc:picChg chg="mod">
          <ac:chgData name="Monika Mihelič" userId="dd5615f9e6d47a55" providerId="LiveId" clId="{8C35EEB4-4CB9-4B8B-8834-39157F3C4843}" dt="2020-04-16T05:08:13.308" v="88" actId="1076"/>
          <ac:picMkLst>
            <pc:docMk/>
            <pc:sldMk cId="1496280625" sldId="262"/>
            <ac:picMk id="6146" creationId="{00000000-0000-0000-0000-000000000000}"/>
          </ac:picMkLst>
        </pc:picChg>
      </pc:sldChg>
      <pc:sldChg chg="modSp mod">
        <pc:chgData name="Monika Mihelič" userId="dd5615f9e6d47a55" providerId="LiveId" clId="{8C35EEB4-4CB9-4B8B-8834-39157F3C4843}" dt="2020-04-16T05:01:32.747" v="7" actId="1076"/>
        <pc:sldMkLst>
          <pc:docMk/>
          <pc:sldMk cId="955527611" sldId="265"/>
        </pc:sldMkLst>
        <pc:picChg chg="mod">
          <ac:chgData name="Monika Mihelič" userId="dd5615f9e6d47a55" providerId="LiveId" clId="{8C35EEB4-4CB9-4B8B-8834-39157F3C4843}" dt="2020-04-16T05:01:32.747" v="7" actId="1076"/>
          <ac:picMkLst>
            <pc:docMk/>
            <pc:sldMk cId="955527611" sldId="265"/>
            <ac:picMk id="4" creationId="{B2CFD17A-09E8-46A7-A644-8BCE27B136F3}"/>
          </ac:picMkLst>
        </pc:picChg>
      </pc:sldChg>
      <pc:sldChg chg="modSp mod">
        <pc:chgData name="Monika Mihelič" userId="dd5615f9e6d47a55" providerId="LiveId" clId="{8C35EEB4-4CB9-4B8B-8834-39157F3C4843}" dt="2020-04-16T05:07:18.531" v="50" actId="14100"/>
        <pc:sldMkLst>
          <pc:docMk/>
          <pc:sldMk cId="48175036" sldId="266"/>
        </pc:sldMkLst>
        <pc:spChg chg="mod">
          <ac:chgData name="Monika Mihelič" userId="dd5615f9e6d47a55" providerId="LiveId" clId="{8C35EEB4-4CB9-4B8B-8834-39157F3C4843}" dt="2020-04-16T05:07:18.531" v="50" actId="14100"/>
          <ac:spMkLst>
            <pc:docMk/>
            <pc:sldMk cId="48175036" sldId="266"/>
            <ac:spMk id="2" creationId="{00000000-0000-0000-0000-000000000000}"/>
          </ac:spMkLst>
        </pc:spChg>
        <pc:picChg chg="mod">
          <ac:chgData name="Monika Mihelič" userId="dd5615f9e6d47a55" providerId="LiveId" clId="{8C35EEB4-4CB9-4B8B-8834-39157F3C4843}" dt="2020-04-16T05:07:13.269" v="49" actId="1076"/>
          <ac:picMkLst>
            <pc:docMk/>
            <pc:sldMk cId="48175036" sldId="266"/>
            <ac:picMk id="6" creationId="{6F64CC72-3622-4CA8-92BE-5D524308CBC3}"/>
          </ac:picMkLst>
        </pc:picChg>
        <pc:picChg chg="mod">
          <ac:chgData name="Monika Mihelič" userId="dd5615f9e6d47a55" providerId="LiveId" clId="{8C35EEB4-4CB9-4B8B-8834-39157F3C4843}" dt="2020-04-16T05:01:19.711" v="4" actId="1076"/>
          <ac:picMkLst>
            <pc:docMk/>
            <pc:sldMk cId="48175036" sldId="266"/>
            <ac:picMk id="7" creationId="{B5509AAF-C1C7-4BA6-9848-9BFFC4CDEA69}"/>
          </ac:picMkLst>
        </pc:picChg>
        <pc:picChg chg="mod">
          <ac:chgData name="Monika Mihelič" userId="dd5615f9e6d47a55" providerId="LiveId" clId="{8C35EEB4-4CB9-4B8B-8834-39157F3C4843}" dt="2020-04-16T05:07:12.108" v="48" actId="1076"/>
          <ac:picMkLst>
            <pc:docMk/>
            <pc:sldMk cId="48175036" sldId="266"/>
            <ac:picMk id="9218" creationId="{00000000-0000-0000-0000-000000000000}"/>
          </ac:picMkLst>
        </pc:picChg>
      </pc:sldChg>
      <pc:sldChg chg="delSp modSp mod delAnim">
        <pc:chgData name="Monika Mihelič" userId="dd5615f9e6d47a55" providerId="LiveId" clId="{8C35EEB4-4CB9-4B8B-8834-39157F3C4843}" dt="2020-04-16T05:05:47.501" v="11" actId="1076"/>
        <pc:sldMkLst>
          <pc:docMk/>
          <pc:sldMk cId="719731166" sldId="267"/>
        </pc:sldMkLst>
        <pc:picChg chg="del mod">
          <ac:chgData name="Monika Mihelič" userId="dd5615f9e6d47a55" providerId="LiveId" clId="{8C35EEB4-4CB9-4B8B-8834-39157F3C4843}" dt="2020-04-16T05:03:56.294" v="10" actId="21"/>
          <ac:picMkLst>
            <pc:docMk/>
            <pc:sldMk cId="719731166" sldId="267"/>
            <ac:picMk id="4" creationId="{E6055F62-D7E3-4E40-90EE-0B1CBACCD0C6}"/>
          </ac:picMkLst>
        </pc:picChg>
        <pc:picChg chg="mod">
          <ac:chgData name="Monika Mihelič" userId="dd5615f9e6d47a55" providerId="LiveId" clId="{8C35EEB4-4CB9-4B8B-8834-39157F3C4843}" dt="2020-04-16T05:05:47.501" v="11" actId="1076"/>
          <ac:picMkLst>
            <pc:docMk/>
            <pc:sldMk cId="719731166" sldId="267"/>
            <ac:picMk id="5" creationId="{B8CFCB70-7420-49BE-BF64-87C90ED7DC3E}"/>
          </ac:picMkLst>
        </pc:picChg>
      </pc:sldChg>
      <pc:sldChg chg="modSp mod">
        <pc:chgData name="Monika Mihelič" userId="dd5615f9e6d47a55" providerId="LiveId" clId="{8C35EEB4-4CB9-4B8B-8834-39157F3C4843}" dt="2020-04-16T05:00:59.144" v="0" actId="1076"/>
        <pc:sldMkLst>
          <pc:docMk/>
          <pc:sldMk cId="497309358" sldId="268"/>
        </pc:sldMkLst>
        <pc:picChg chg="mod">
          <ac:chgData name="Monika Mihelič" userId="dd5615f9e6d47a55" providerId="LiveId" clId="{8C35EEB4-4CB9-4B8B-8834-39157F3C4843}" dt="2020-04-16T05:00:59.144" v="0" actId="1076"/>
          <ac:picMkLst>
            <pc:docMk/>
            <pc:sldMk cId="497309358" sldId="268"/>
            <ac:picMk id="4" creationId="{E378A89E-BDE6-4A6E-BE02-AB2823073D88}"/>
          </ac:picMkLst>
        </pc:picChg>
      </pc:sldChg>
      <pc:sldChg chg="modSp mod">
        <pc:chgData name="Monika Mihelič" userId="dd5615f9e6d47a55" providerId="LiveId" clId="{8C35EEB4-4CB9-4B8B-8834-39157F3C4843}" dt="2020-04-16T05:01:47.309" v="8" actId="1076"/>
        <pc:sldMkLst>
          <pc:docMk/>
          <pc:sldMk cId="4110355549" sldId="272"/>
        </pc:sldMkLst>
        <pc:picChg chg="mod">
          <ac:chgData name="Monika Mihelič" userId="dd5615f9e6d47a55" providerId="LiveId" clId="{8C35EEB4-4CB9-4B8B-8834-39157F3C4843}" dt="2020-04-16T05:01:47.309" v="8" actId="1076"/>
          <ac:picMkLst>
            <pc:docMk/>
            <pc:sldMk cId="4110355549" sldId="272"/>
            <ac:picMk id="4" creationId="{7EEB72D7-BC92-4B75-AAA3-3D8CA3EACE28}"/>
          </ac:picMkLst>
        </pc:picChg>
      </pc:sldChg>
      <pc:sldChg chg="modSp mod">
        <pc:chgData name="Monika Mihelič" userId="dd5615f9e6d47a55" providerId="LiveId" clId="{8C35EEB4-4CB9-4B8B-8834-39157F3C4843}" dt="2020-04-16T05:01:50.697" v="9" actId="1076"/>
        <pc:sldMkLst>
          <pc:docMk/>
          <pc:sldMk cId="2128957878" sldId="275"/>
        </pc:sldMkLst>
        <pc:picChg chg="mod">
          <ac:chgData name="Monika Mihelič" userId="dd5615f9e6d47a55" providerId="LiveId" clId="{8C35EEB4-4CB9-4B8B-8834-39157F3C4843}" dt="2020-04-16T05:01:50.697" v="9" actId="1076"/>
          <ac:picMkLst>
            <pc:docMk/>
            <pc:sldMk cId="2128957878" sldId="275"/>
            <ac:picMk id="5" creationId="{C9B97AE8-EED5-4776-BA01-0E7E9D9B8765}"/>
          </ac:picMkLst>
        </pc:picChg>
      </pc:sldChg>
      <pc:sldChg chg="delSp modSp mod delAnim">
        <pc:chgData name="Monika Mihelič" userId="dd5615f9e6d47a55" providerId="LiveId" clId="{8C35EEB4-4CB9-4B8B-8834-39157F3C4843}" dt="2020-04-16T05:09:48.688" v="118" actId="21"/>
        <pc:sldMkLst>
          <pc:docMk/>
          <pc:sldMk cId="568854257" sldId="277"/>
        </pc:sldMkLst>
        <pc:spChg chg="mod">
          <ac:chgData name="Monika Mihelič" userId="dd5615f9e6d47a55" providerId="LiveId" clId="{8C35EEB4-4CB9-4B8B-8834-39157F3C4843}" dt="2020-04-16T05:09:13.041" v="113" actId="20577"/>
          <ac:spMkLst>
            <pc:docMk/>
            <pc:sldMk cId="568854257" sldId="277"/>
            <ac:spMk id="2" creationId="{423E9B52-2866-43A0-AE7C-0A5C099ADBD5}"/>
          </ac:spMkLst>
        </pc:spChg>
        <pc:picChg chg="del">
          <ac:chgData name="Monika Mihelič" userId="dd5615f9e6d47a55" providerId="LiveId" clId="{8C35EEB4-4CB9-4B8B-8834-39157F3C4843}" dt="2020-04-16T05:09:48.688" v="118" actId="21"/>
          <ac:picMkLst>
            <pc:docMk/>
            <pc:sldMk cId="568854257" sldId="277"/>
            <ac:picMk id="3" creationId="{7398F795-525B-445E-AC33-B66B9C884A66}"/>
          </ac:picMkLst>
        </pc:picChg>
        <pc:picChg chg="mod">
          <ac:chgData name="Monika Mihelič" userId="dd5615f9e6d47a55" providerId="LiveId" clId="{8C35EEB4-4CB9-4B8B-8834-39157F3C4843}" dt="2020-04-16T05:09:25.882" v="117" actId="1076"/>
          <ac:picMkLst>
            <pc:docMk/>
            <pc:sldMk cId="568854257" sldId="277"/>
            <ac:picMk id="4" creationId="{1B5D5FB5-7FCE-4E15-8FE2-D7C36C5C5CF1}"/>
          </ac:picMkLst>
        </pc:picChg>
        <pc:picChg chg="mod">
          <ac:chgData name="Monika Mihelič" userId="dd5615f9e6d47a55" providerId="LiveId" clId="{8C35EEB4-4CB9-4B8B-8834-39157F3C4843}" dt="2020-04-16T05:09:19.109" v="115" actId="1076"/>
          <ac:picMkLst>
            <pc:docMk/>
            <pc:sldMk cId="568854257" sldId="277"/>
            <ac:picMk id="5" creationId="{D5085F7B-1A62-4C63-9708-163D2CD97124}"/>
          </ac:picMkLst>
        </pc:picChg>
      </pc:sldChg>
      <pc:sldChg chg="modSp mod">
        <pc:chgData name="Monika Mihelič" userId="dd5615f9e6d47a55" providerId="LiveId" clId="{8C35EEB4-4CB9-4B8B-8834-39157F3C4843}" dt="2020-04-16T05:10:49.513" v="211" actId="20577"/>
        <pc:sldMkLst>
          <pc:docMk/>
          <pc:sldMk cId="2342079711" sldId="278"/>
        </pc:sldMkLst>
        <pc:spChg chg="mod">
          <ac:chgData name="Monika Mihelič" userId="dd5615f9e6d47a55" providerId="LiveId" clId="{8C35EEB4-4CB9-4B8B-8834-39157F3C4843}" dt="2020-04-16T05:10:49.513" v="211" actId="20577"/>
          <ac:spMkLst>
            <pc:docMk/>
            <pc:sldMk cId="2342079711" sldId="278"/>
            <ac:spMk id="2" creationId="{B432C4B2-722B-4B6C-949F-DE9A2FB9CDE6}"/>
          </ac:spMkLst>
        </pc:spChg>
        <pc:picChg chg="mod">
          <ac:chgData name="Monika Mihelič" userId="dd5615f9e6d47a55" providerId="LiveId" clId="{8C35EEB4-4CB9-4B8B-8834-39157F3C4843}" dt="2020-04-16T05:01:29.322" v="6" actId="1076"/>
          <ac:picMkLst>
            <pc:docMk/>
            <pc:sldMk cId="2342079711" sldId="278"/>
            <ac:picMk id="5" creationId="{BF340FF3-2EEE-4C35-A758-71C0B9CFEEA6}"/>
          </ac:picMkLst>
        </pc:picChg>
      </pc:sldChg>
    </pc:docChg>
  </pc:docChgLst>
  <pc:docChgLst>
    <pc:chgData name="Monika Mihelič" userId="dd5615f9e6d47a55" providerId="LiveId" clId="{AF4EBE38-6638-4FA5-8C81-96CFE0486770}"/>
    <pc:docChg chg="custSel delSld modSld">
      <pc:chgData name="Monika Mihelič" userId="dd5615f9e6d47a55" providerId="LiveId" clId="{AF4EBE38-6638-4FA5-8C81-96CFE0486770}" dt="2020-04-13T07:33:43.670" v="194" actId="1076"/>
      <pc:docMkLst>
        <pc:docMk/>
      </pc:docMkLst>
      <pc:sldChg chg="modSp">
        <pc:chgData name="Monika Mihelič" userId="dd5615f9e6d47a55" providerId="LiveId" clId="{AF4EBE38-6638-4FA5-8C81-96CFE0486770}" dt="2020-04-13T07:10:57.211" v="75" actId="14100"/>
        <pc:sldMkLst>
          <pc:docMk/>
          <pc:sldMk cId="1520533159" sldId="257"/>
        </pc:sldMkLst>
        <pc:picChg chg="mod">
          <ac:chgData name="Monika Mihelič" userId="dd5615f9e6d47a55" providerId="LiveId" clId="{AF4EBE38-6638-4FA5-8C81-96CFE0486770}" dt="2020-04-13T07:10:57.211" v="75" actId="14100"/>
          <ac:picMkLst>
            <pc:docMk/>
            <pc:sldMk cId="1520533159" sldId="257"/>
            <ac:picMk id="1026" creationId="{00000000-0000-0000-0000-000000000000}"/>
          </ac:picMkLst>
        </pc:picChg>
      </pc:sldChg>
      <pc:sldChg chg="modSp mod">
        <pc:chgData name="Monika Mihelič" userId="dd5615f9e6d47a55" providerId="LiveId" clId="{AF4EBE38-6638-4FA5-8C81-96CFE0486770}" dt="2020-04-08T12:19:36.150" v="27" actId="20577"/>
        <pc:sldMkLst>
          <pc:docMk/>
          <pc:sldMk cId="2092613811" sldId="258"/>
        </pc:sldMkLst>
        <pc:spChg chg="mod">
          <ac:chgData name="Monika Mihelič" userId="dd5615f9e6d47a55" providerId="LiveId" clId="{AF4EBE38-6638-4FA5-8C81-96CFE0486770}" dt="2020-04-08T12:19:36.150" v="27" actId="20577"/>
          <ac:spMkLst>
            <pc:docMk/>
            <pc:sldMk cId="2092613811" sldId="258"/>
            <ac:spMk id="2" creationId="{00000000-0000-0000-0000-000000000000}"/>
          </ac:spMkLst>
        </pc:spChg>
        <pc:picChg chg="mod">
          <ac:chgData name="Monika Mihelič" userId="dd5615f9e6d47a55" providerId="LiveId" clId="{AF4EBE38-6638-4FA5-8C81-96CFE0486770}" dt="2020-04-08T12:19:24.309" v="1" actId="1076"/>
          <ac:picMkLst>
            <pc:docMk/>
            <pc:sldMk cId="2092613811" sldId="258"/>
            <ac:picMk id="2050" creationId="{00000000-0000-0000-0000-000000000000}"/>
          </ac:picMkLst>
        </pc:picChg>
      </pc:sldChg>
      <pc:sldChg chg="del">
        <pc:chgData name="Monika Mihelič" userId="dd5615f9e6d47a55" providerId="LiveId" clId="{AF4EBE38-6638-4FA5-8C81-96CFE0486770}" dt="2020-04-08T12:19:47.731" v="28" actId="2696"/>
        <pc:sldMkLst>
          <pc:docMk/>
          <pc:sldMk cId="1764935917" sldId="259"/>
        </pc:sldMkLst>
      </pc:sldChg>
      <pc:sldChg chg="del">
        <pc:chgData name="Monika Mihelič" userId="dd5615f9e6d47a55" providerId="LiveId" clId="{AF4EBE38-6638-4FA5-8C81-96CFE0486770}" dt="2020-04-13T07:14:06.839" v="104" actId="2696"/>
        <pc:sldMkLst>
          <pc:docMk/>
          <pc:sldMk cId="2395351654" sldId="261"/>
        </pc:sldMkLst>
      </pc:sldChg>
      <pc:sldChg chg="addSp delSp modSp mod">
        <pc:chgData name="Monika Mihelič" userId="dd5615f9e6d47a55" providerId="LiveId" clId="{AF4EBE38-6638-4FA5-8C81-96CFE0486770}" dt="2020-04-13T07:14:02.694" v="103" actId="1076"/>
        <pc:sldMkLst>
          <pc:docMk/>
          <pc:sldMk cId="48175036" sldId="266"/>
        </pc:sldMkLst>
        <pc:spChg chg="mod">
          <ac:chgData name="Monika Mihelič" userId="dd5615f9e6d47a55" providerId="LiveId" clId="{AF4EBE38-6638-4FA5-8C81-96CFE0486770}" dt="2020-04-13T07:13:58.362" v="102" actId="20577"/>
          <ac:spMkLst>
            <pc:docMk/>
            <pc:sldMk cId="48175036" sldId="266"/>
            <ac:spMk id="2" creationId="{00000000-0000-0000-0000-000000000000}"/>
          </ac:spMkLst>
        </pc:spChg>
        <pc:spChg chg="del">
          <ac:chgData name="Monika Mihelič" userId="dd5615f9e6d47a55" providerId="LiveId" clId="{AF4EBE38-6638-4FA5-8C81-96CFE0486770}" dt="2020-04-13T07:13:30.614" v="77"/>
          <ac:spMkLst>
            <pc:docMk/>
            <pc:sldMk cId="48175036" sldId="266"/>
            <ac:spMk id="3" creationId="{00000000-0000-0000-0000-000000000000}"/>
          </ac:spMkLst>
        </pc:spChg>
        <pc:spChg chg="add mod">
          <ac:chgData name="Monika Mihelič" userId="dd5615f9e6d47a55" providerId="LiveId" clId="{AF4EBE38-6638-4FA5-8C81-96CFE0486770}" dt="2020-04-13T07:13:30.614" v="77"/>
          <ac:spMkLst>
            <pc:docMk/>
            <pc:sldMk cId="48175036" sldId="266"/>
            <ac:spMk id="4" creationId="{B3CFBC6D-F8AF-4E46-99BE-BEF9DE772AEC}"/>
          </ac:spMkLst>
        </pc:spChg>
        <pc:spChg chg="add del mod">
          <ac:chgData name="Monika Mihelič" userId="dd5615f9e6d47a55" providerId="LiveId" clId="{AF4EBE38-6638-4FA5-8C81-96CFE0486770}" dt="2020-04-13T07:13:44.959" v="80"/>
          <ac:spMkLst>
            <pc:docMk/>
            <pc:sldMk cId="48175036" sldId="266"/>
            <ac:spMk id="5" creationId="{2E39472C-EADF-4ED8-BBD3-24FCB6F4FD4A}"/>
          </ac:spMkLst>
        </pc:spChg>
        <pc:picChg chg="add mod">
          <ac:chgData name="Monika Mihelič" userId="dd5615f9e6d47a55" providerId="LiveId" clId="{AF4EBE38-6638-4FA5-8C81-96CFE0486770}" dt="2020-04-13T07:13:48.069" v="81" actId="1076"/>
          <ac:picMkLst>
            <pc:docMk/>
            <pc:sldMk cId="48175036" sldId="266"/>
            <ac:picMk id="6" creationId="{6F64CC72-3622-4CA8-92BE-5D524308CBC3}"/>
          </ac:picMkLst>
        </pc:picChg>
        <pc:picChg chg="mod">
          <ac:chgData name="Monika Mihelič" userId="dd5615f9e6d47a55" providerId="LiveId" clId="{AF4EBE38-6638-4FA5-8C81-96CFE0486770}" dt="2020-04-13T07:14:02.694" v="103" actId="1076"/>
          <ac:picMkLst>
            <pc:docMk/>
            <pc:sldMk cId="48175036" sldId="266"/>
            <ac:picMk id="9218" creationId="{00000000-0000-0000-0000-000000000000}"/>
          </ac:picMkLst>
        </pc:picChg>
      </pc:sldChg>
      <pc:sldChg chg="modSp">
        <pc:chgData name="Monika Mihelič" userId="dd5615f9e6d47a55" providerId="LiveId" clId="{AF4EBE38-6638-4FA5-8C81-96CFE0486770}" dt="2020-04-13T07:19:23.901" v="108" actId="1076"/>
        <pc:sldMkLst>
          <pc:docMk/>
          <pc:sldMk cId="2381211141" sldId="270"/>
        </pc:sldMkLst>
        <pc:picChg chg="mod">
          <ac:chgData name="Monika Mihelič" userId="dd5615f9e6d47a55" providerId="LiveId" clId="{AF4EBE38-6638-4FA5-8C81-96CFE0486770}" dt="2020-04-13T07:19:23.901" v="108" actId="1076"/>
          <ac:picMkLst>
            <pc:docMk/>
            <pc:sldMk cId="2381211141" sldId="270"/>
            <ac:picMk id="15362" creationId="{00000000-0000-0000-0000-000000000000}"/>
          </ac:picMkLst>
        </pc:picChg>
      </pc:sldChg>
      <pc:sldChg chg="modSp mod">
        <pc:chgData name="Monika Mihelič" userId="dd5615f9e6d47a55" providerId="LiveId" clId="{AF4EBE38-6638-4FA5-8C81-96CFE0486770}" dt="2020-04-13T07:25:52.612" v="148" actId="1076"/>
        <pc:sldMkLst>
          <pc:docMk/>
          <pc:sldMk cId="1288146999" sldId="271"/>
        </pc:sldMkLst>
        <pc:spChg chg="mod">
          <ac:chgData name="Monika Mihelič" userId="dd5615f9e6d47a55" providerId="LiveId" clId="{AF4EBE38-6638-4FA5-8C81-96CFE0486770}" dt="2020-04-13T07:21:58.673" v="141" actId="20577"/>
          <ac:spMkLst>
            <pc:docMk/>
            <pc:sldMk cId="1288146999" sldId="271"/>
            <ac:spMk id="2" creationId="{00000000-0000-0000-0000-000000000000}"/>
          </ac:spMkLst>
        </pc:spChg>
        <pc:picChg chg="mod">
          <ac:chgData name="Monika Mihelič" userId="dd5615f9e6d47a55" providerId="LiveId" clId="{AF4EBE38-6638-4FA5-8C81-96CFE0486770}" dt="2020-04-13T07:25:52.612" v="148" actId="1076"/>
          <ac:picMkLst>
            <pc:docMk/>
            <pc:sldMk cId="1288146999" sldId="271"/>
            <ac:picMk id="4" creationId="{8342E60F-D3BB-4795-908A-ECFCBAE3B3E7}"/>
          </ac:picMkLst>
        </pc:picChg>
        <pc:picChg chg="mod">
          <ac:chgData name="Monika Mihelič" userId="dd5615f9e6d47a55" providerId="LiveId" clId="{AF4EBE38-6638-4FA5-8C81-96CFE0486770}" dt="2020-04-13T07:25:50.663" v="147" actId="1076"/>
          <ac:picMkLst>
            <pc:docMk/>
            <pc:sldMk cId="1288146999" sldId="271"/>
            <ac:picMk id="14338" creationId="{00000000-0000-0000-0000-000000000000}"/>
          </ac:picMkLst>
        </pc:picChg>
      </pc:sldChg>
      <pc:sldChg chg="modSp mod">
        <pc:chgData name="Monika Mihelič" userId="dd5615f9e6d47a55" providerId="LiveId" clId="{AF4EBE38-6638-4FA5-8C81-96CFE0486770}" dt="2020-04-13T07:26:40.347" v="153" actId="14100"/>
        <pc:sldMkLst>
          <pc:docMk/>
          <pc:sldMk cId="4110355549" sldId="272"/>
        </pc:sldMkLst>
        <pc:spChg chg="mod">
          <ac:chgData name="Monika Mihelič" userId="dd5615f9e6d47a55" providerId="LiveId" clId="{AF4EBE38-6638-4FA5-8C81-96CFE0486770}" dt="2020-04-13T07:23:38.195" v="144" actId="20577"/>
          <ac:spMkLst>
            <pc:docMk/>
            <pc:sldMk cId="4110355549" sldId="272"/>
            <ac:spMk id="2" creationId="{00000000-0000-0000-0000-000000000000}"/>
          </ac:spMkLst>
        </pc:spChg>
        <pc:picChg chg="mod">
          <ac:chgData name="Monika Mihelič" userId="dd5615f9e6d47a55" providerId="LiveId" clId="{AF4EBE38-6638-4FA5-8C81-96CFE0486770}" dt="2020-04-13T07:26:40.347" v="153" actId="14100"/>
          <ac:picMkLst>
            <pc:docMk/>
            <pc:sldMk cId="4110355549" sldId="272"/>
            <ac:picMk id="16386" creationId="{00000000-0000-0000-0000-000000000000}"/>
          </ac:picMkLst>
        </pc:picChg>
      </pc:sldChg>
      <pc:sldChg chg="modSp mod">
        <pc:chgData name="Monika Mihelič" userId="dd5615f9e6d47a55" providerId="LiveId" clId="{AF4EBE38-6638-4FA5-8C81-96CFE0486770}" dt="2020-04-13T07:25:58.343" v="149" actId="1076"/>
        <pc:sldMkLst>
          <pc:docMk/>
          <pc:sldMk cId="4048281545" sldId="274"/>
        </pc:sldMkLst>
        <pc:spChg chg="mod">
          <ac:chgData name="Monika Mihelič" userId="dd5615f9e6d47a55" providerId="LiveId" clId="{AF4EBE38-6638-4FA5-8C81-96CFE0486770}" dt="2020-04-13T07:21:55.684" v="139" actId="20577"/>
          <ac:spMkLst>
            <pc:docMk/>
            <pc:sldMk cId="4048281545" sldId="274"/>
            <ac:spMk id="2" creationId="{00000000-0000-0000-0000-000000000000}"/>
          </ac:spMkLst>
        </pc:spChg>
        <pc:spChg chg="mod">
          <ac:chgData name="Monika Mihelič" userId="dd5615f9e6d47a55" providerId="LiveId" clId="{AF4EBE38-6638-4FA5-8C81-96CFE0486770}" dt="2020-04-13T07:21:50.430" v="137" actId="20577"/>
          <ac:spMkLst>
            <pc:docMk/>
            <pc:sldMk cId="4048281545" sldId="274"/>
            <ac:spMk id="3" creationId="{00000000-0000-0000-0000-000000000000}"/>
          </ac:spMkLst>
        </pc:spChg>
        <pc:picChg chg="mod">
          <ac:chgData name="Monika Mihelič" userId="dd5615f9e6d47a55" providerId="LiveId" clId="{AF4EBE38-6638-4FA5-8C81-96CFE0486770}" dt="2020-04-13T07:25:58.343" v="149" actId="1076"/>
          <ac:picMkLst>
            <pc:docMk/>
            <pc:sldMk cId="4048281545" sldId="274"/>
            <ac:picMk id="4" creationId="{7F354EC9-548C-400F-B187-8C2DDAFA59A9}"/>
          </ac:picMkLst>
        </pc:picChg>
      </pc:sldChg>
      <pc:sldChg chg="addSp delSp modSp mod">
        <pc:chgData name="Monika Mihelič" userId="dd5615f9e6d47a55" providerId="LiveId" clId="{AF4EBE38-6638-4FA5-8C81-96CFE0486770}" dt="2020-04-13T07:33:43.670" v="194" actId="1076"/>
        <pc:sldMkLst>
          <pc:docMk/>
          <pc:sldMk cId="2128957878" sldId="275"/>
        </pc:sldMkLst>
        <pc:spChg chg="mod">
          <ac:chgData name="Monika Mihelič" userId="dd5615f9e6d47a55" providerId="LiveId" clId="{AF4EBE38-6638-4FA5-8C81-96CFE0486770}" dt="2020-04-13T07:33:01.471" v="188" actId="20577"/>
          <ac:spMkLst>
            <pc:docMk/>
            <pc:sldMk cId="2128957878" sldId="275"/>
            <ac:spMk id="2" creationId="{00000000-0000-0000-0000-000000000000}"/>
          </ac:spMkLst>
        </pc:spChg>
        <pc:spChg chg="del">
          <ac:chgData name="Monika Mihelič" userId="dd5615f9e6d47a55" providerId="LiveId" clId="{AF4EBE38-6638-4FA5-8C81-96CFE0486770}" dt="2020-04-13T07:33:28.047" v="189"/>
          <ac:spMkLst>
            <pc:docMk/>
            <pc:sldMk cId="2128957878" sldId="275"/>
            <ac:spMk id="3" creationId="{00000000-0000-0000-0000-000000000000}"/>
          </ac:spMkLst>
        </pc:spChg>
        <pc:picChg chg="add mod modCrop">
          <ac:chgData name="Monika Mihelič" userId="dd5615f9e6d47a55" providerId="LiveId" clId="{AF4EBE38-6638-4FA5-8C81-96CFE0486770}" dt="2020-04-13T07:33:43.670" v="194" actId="1076"/>
          <ac:picMkLst>
            <pc:docMk/>
            <pc:sldMk cId="2128957878" sldId="275"/>
            <ac:picMk id="4" creationId="{2457779F-5A5E-4E3C-8B72-67E8A381ACE2}"/>
          </ac:picMkLst>
        </pc:picChg>
      </pc:sldChg>
      <pc:sldChg chg="modSp mod">
        <pc:chgData name="Monika Mihelič" userId="dd5615f9e6d47a55" providerId="LiveId" clId="{AF4EBE38-6638-4FA5-8C81-96CFE0486770}" dt="2020-04-13T07:25:41.735" v="146" actId="207"/>
        <pc:sldMkLst>
          <pc:docMk/>
          <pc:sldMk cId="4070604188" sldId="276"/>
        </pc:sldMkLst>
        <pc:spChg chg="mod">
          <ac:chgData name="Monika Mihelič" userId="dd5615f9e6d47a55" providerId="LiveId" clId="{AF4EBE38-6638-4FA5-8C81-96CFE0486770}" dt="2020-04-13T07:25:41.735" v="146" actId="207"/>
          <ac:spMkLst>
            <pc:docMk/>
            <pc:sldMk cId="4070604188" sldId="276"/>
            <ac:spMk id="2" creationId="{5A933204-D823-4111-8111-F19F7EB19101}"/>
          </ac:spMkLst>
        </pc:spChg>
      </pc:sldChg>
      <pc:sldChg chg="modSp mod">
        <pc:chgData name="Monika Mihelič" userId="dd5615f9e6d47a55" providerId="LiveId" clId="{AF4EBE38-6638-4FA5-8C81-96CFE0486770}" dt="2020-04-13T07:32:40.762" v="174" actId="20577"/>
        <pc:sldMkLst>
          <pc:docMk/>
          <pc:sldMk cId="568854257" sldId="277"/>
        </pc:sldMkLst>
        <pc:spChg chg="mod">
          <ac:chgData name="Monika Mihelič" userId="dd5615f9e6d47a55" providerId="LiveId" clId="{AF4EBE38-6638-4FA5-8C81-96CFE0486770}" dt="2020-04-13T07:32:40.762" v="174" actId="20577"/>
          <ac:spMkLst>
            <pc:docMk/>
            <pc:sldMk cId="568854257" sldId="277"/>
            <ac:spMk id="2" creationId="{423E9B52-2866-43A0-AE7C-0A5C099ADBD5}"/>
          </ac:spMkLst>
        </pc:spChg>
      </pc:sldChg>
      <pc:sldChg chg="addSp modSp mod modAnim">
        <pc:chgData name="Monika Mihelič" userId="dd5615f9e6d47a55" providerId="LiveId" clId="{AF4EBE38-6638-4FA5-8C81-96CFE0486770}" dt="2020-04-13T07:30:48.399" v="156"/>
        <pc:sldMkLst>
          <pc:docMk/>
          <pc:sldMk cId="2342079711" sldId="278"/>
        </pc:sldMkLst>
        <pc:spChg chg="mod">
          <ac:chgData name="Monika Mihelič" userId="dd5615f9e6d47a55" providerId="LiveId" clId="{AF4EBE38-6638-4FA5-8C81-96CFE0486770}" dt="2020-04-13T07:30:48.399" v="156"/>
          <ac:spMkLst>
            <pc:docMk/>
            <pc:sldMk cId="2342079711" sldId="278"/>
            <ac:spMk id="2" creationId="{B432C4B2-722B-4B6C-949F-DE9A2FB9CDE6}"/>
          </ac:spMkLst>
        </pc:spChg>
        <pc:picChg chg="mod">
          <ac:chgData name="Monika Mihelič" userId="dd5615f9e6d47a55" providerId="LiveId" clId="{AF4EBE38-6638-4FA5-8C81-96CFE0486770}" dt="2020-04-13T07:17:19.014" v="107" actId="14100"/>
          <ac:picMkLst>
            <pc:docMk/>
            <pc:sldMk cId="2342079711" sldId="278"/>
            <ac:picMk id="4" creationId="{F3C58A9A-B171-4B0C-B37F-54919530311E}"/>
          </ac:picMkLst>
        </pc:picChg>
        <pc:picChg chg="add">
          <ac:chgData name="Monika Mihelič" userId="dd5615f9e6d47a55" providerId="LiveId" clId="{AF4EBE38-6638-4FA5-8C81-96CFE0486770}" dt="2020-04-13T07:30:34.200" v="154"/>
          <ac:picMkLst>
            <pc:docMk/>
            <pc:sldMk cId="2342079711" sldId="278"/>
            <ac:picMk id="5" creationId="{BF340FF3-2EEE-4C35-A758-71C0B9CFEE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985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761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822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183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94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35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413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87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821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749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005B6-0F4B-4769-AF2D-7A660019D1D6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413EE-F776-4546-A302-8B940B284D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508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7918648" cy="2381250"/>
          </a:xfrm>
        </p:spPr>
        <p:txBody>
          <a:bodyPr/>
          <a:lstStyle/>
          <a:p>
            <a:r>
              <a:rPr lang="sl-SI" sz="2000" dirty="0"/>
              <a:t>PRVO ZGODOVINSKO OBDOBJE</a:t>
            </a:r>
            <a:br>
              <a:rPr lang="sl-SI" dirty="0"/>
            </a:br>
            <a:r>
              <a:rPr lang="sl-SI" dirty="0"/>
              <a:t>PRAZGODOVINA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15616" y="4505356"/>
            <a:ext cx="6400800" cy="1752600"/>
          </a:xfrm>
        </p:spPr>
        <p:txBody>
          <a:bodyPr>
            <a:normAutofit/>
          </a:bodyPr>
          <a:lstStyle/>
          <a:p>
            <a:r>
              <a:rPr lang="sl-SI" sz="2000" dirty="0"/>
              <a:t>PRIPRAVILA:</a:t>
            </a:r>
          </a:p>
          <a:p>
            <a:r>
              <a:rPr lang="sl-SI" sz="2000" dirty="0"/>
              <a:t>MONIKA MIHELIČ</a:t>
            </a:r>
          </a:p>
          <a:p>
            <a:r>
              <a:rPr lang="sl-SI" sz="1400" dirty="0"/>
              <a:t>POUK NA DALJAVO 2020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D1AD5EB-126B-4A3D-87DD-47A564731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068" y="1825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3E9B52-2866-43A0-AE7C-0A5C099A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SELITVE- NASELITVE V PREPROSTA BIVALIŠČE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B5D5FB5-7FCE-4E15-8FE2-D7C36C5C5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3588" y="1417638"/>
            <a:ext cx="7416824" cy="5008397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D5085F7B-1A62-4C63-9708-163D2CD97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958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32C4B2-722B-4B6C-949F-DE9A2FB9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ODKRITJE OGNJA </a:t>
            </a:r>
            <a:br>
              <a:rPr lang="sl-SI" dirty="0"/>
            </a:br>
            <a:r>
              <a:rPr lang="sl-SI" sz="1800" dirty="0"/>
              <a:t> SEGREVANJE HRANE, OBRAMBA PRED ZVERMI, SVETLOBA, TOPLOTA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3C58A9A-B171-4B0C-B37F-549195303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9592" y="1277288"/>
            <a:ext cx="6480719" cy="4749229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BF340FF3-2EEE-4C35-A758-71C0B9CFE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3244" y="5721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sl-SI" dirty="0"/>
              <a:t>KOVINSKO DOBO LAHKO RAZDELIMO PO ODKRITJU  NOVE KOVINE:</a:t>
            </a:r>
            <a:br>
              <a:rPr lang="sl-SI" dirty="0"/>
            </a:br>
            <a:r>
              <a:rPr lang="sl-SI" dirty="0">
                <a:highlight>
                  <a:srgbClr val="FFFF00"/>
                </a:highlight>
              </a:rPr>
              <a:t>BAKRENA</a:t>
            </a:r>
            <a:r>
              <a:rPr lang="sl-SI" dirty="0"/>
              <a:t>, </a:t>
            </a:r>
            <a:r>
              <a:rPr lang="sl-SI" dirty="0">
                <a:highlight>
                  <a:srgbClr val="FFFF00"/>
                </a:highlight>
              </a:rPr>
              <a:t>BRONASTA</a:t>
            </a:r>
            <a:r>
              <a:rPr lang="sl-SI" dirty="0"/>
              <a:t>, </a:t>
            </a:r>
            <a:r>
              <a:rPr lang="sl-SI" dirty="0">
                <a:highlight>
                  <a:srgbClr val="FFFF00"/>
                </a:highlight>
              </a:rPr>
              <a:t>ŽELEZNA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522295"/>
            <a:ext cx="8229600" cy="3603868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7" y="2348880"/>
            <a:ext cx="2921099" cy="40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 r="2833" b="10608"/>
          <a:stretch/>
        </p:blipFill>
        <p:spPr bwMode="auto">
          <a:xfrm>
            <a:off x="3238999" y="2678423"/>
            <a:ext cx="5694093" cy="360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2CFD17A-09E8-46A7-A644-8BCE27B13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956" y="5961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5026570"/>
          </a:xfrm>
        </p:spPr>
        <p:txBody>
          <a:bodyPr/>
          <a:lstStyle/>
          <a:p>
            <a:r>
              <a:rPr lang="sl-SI" dirty="0"/>
              <a:t>PRVI OKRASI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635896" y="548680"/>
            <a:ext cx="5050904" cy="557748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2001"/>
            <a:ext cx="4248472" cy="629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2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000" dirty="0"/>
              <a:t>BRON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7" y="1600200"/>
            <a:ext cx="8249441" cy="322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21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000" dirty="0"/>
              <a:t>ŽELEZO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CEBB463-81F0-491B-BFEC-14AA118B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940" y="2674747"/>
            <a:ext cx="4717661" cy="3183719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30136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63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933204-D823-4111-8111-F19F7EB1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3 POMEMBNA ODKRITJA PRI NAS</a:t>
            </a:r>
            <a:br>
              <a:rPr lang="sl-SI" dirty="0"/>
            </a:br>
            <a:r>
              <a:rPr lang="sl-SI" dirty="0"/>
              <a:t> IZ OBDOBJA PRAZGODOVINE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E49238-19F7-4897-A596-AA8D391B7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C400165-B6F1-41E1-9DD6-971E69424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1.MEDVEDJA PIŠČAL – JAMA DIVJE  BABE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KAMENA DOBA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07" y="1417638"/>
            <a:ext cx="4351745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8342E60F-D3BB-4795-908A-ECFCBAE3B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355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2.KOVINSKA DOBA NA TLEH SEDANJE SLOVENIJE - BARJE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6749" y="1314350"/>
            <a:ext cx="8229601" cy="7184488"/>
          </a:xfrm>
        </p:spPr>
        <p:txBody>
          <a:bodyPr/>
          <a:lstStyle/>
          <a:p>
            <a:r>
              <a:rPr lang="sl-SI" dirty="0"/>
              <a:t>KOLIŠČARJI - MOSTIČARJI</a:t>
            </a:r>
          </a:p>
          <a:p>
            <a:endParaRPr lang="sl-SI" dirty="0"/>
          </a:p>
        </p:txBody>
      </p:sp>
      <p:pic>
        <p:nvPicPr>
          <p:cNvPr id="1026" name="Picture 2" descr="Prazgodovinska kolišča okoli Alp">
            <a:extLst>
              <a:ext uri="{FF2B5EF4-FFF2-40B4-BE49-F238E27FC236}">
                <a16:creationId xmlns:a16="http://schemas.microsoft.com/office/drawing/2014/main" id="{C1233FC4-BB89-4D0E-86DE-8C810B78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6" y="1916832"/>
            <a:ext cx="7741406" cy="42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F354EC9-548C-400F-B187-8C2DDAFA5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1439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 VAŠKA SITULA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930"/>
            <a:ext cx="4619733" cy="529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EEB72D7-BC92-4B75-AAA3-3D8CA3EAC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44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3" y="764705"/>
            <a:ext cx="817993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E378A89E-BDE6-4A6E-BE02-AB2823073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493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0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ILIRI IN KELTI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457779F-5A5E-4E3C-8B72-67E8A381A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253" t="18132" r="55370" b="16636"/>
          <a:stretch/>
        </p:blipFill>
        <p:spPr>
          <a:xfrm>
            <a:off x="1043608" y="1556792"/>
            <a:ext cx="4896544" cy="4562689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9B97AE8-EED5-4776-BA01-0E7E9D9B8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88"/>
          </a:xfrm>
        </p:spPr>
        <p:txBody>
          <a:bodyPr>
            <a:normAutofit fontScale="90000"/>
          </a:bodyPr>
          <a:lstStyle/>
          <a:p>
            <a:r>
              <a:rPr lang="sl-SI" dirty="0"/>
              <a:t>KAMENA DOBA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" y="937026"/>
            <a:ext cx="7855961" cy="522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B8CFCB70-7420-49BE-BF64-87C90ED7D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97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PRVE POSLIKAVE V JAMAH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8749"/>
            <a:ext cx="7488832" cy="490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C7F9FE3-6EE4-4077-98CE-A5AD93E81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979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ČLOVEKA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0" y="1417638"/>
            <a:ext cx="8280552" cy="500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496B9D4C-2E59-4E62-BE97-19AEDB9A2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899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60388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516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sl-SI" dirty="0"/>
              <a:t>PRVA BIVALIŠČA – </a:t>
            </a:r>
            <a:br>
              <a:rPr lang="sl-SI" dirty="0"/>
            </a:br>
            <a:r>
              <a:rPr lang="sl-SI" dirty="0"/>
              <a:t>JAME, SKALNI PREVISI</a:t>
            </a:r>
            <a:br>
              <a:rPr lang="sl-SI" dirty="0"/>
            </a:br>
            <a:r>
              <a:rPr lang="sl-SI" dirty="0"/>
              <a:t>ZAVETJE PRED MRAZOM IN ZVERMI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3CFBC6D-F8AF-4E46-99BE-BEF9DE772A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6F64CC72-3622-4CA8-92BE-5D524308CB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31862" y="2581384"/>
            <a:ext cx="4038600" cy="261824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8" y="25813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B5509AAF-C1C7-4BA6-9848-9BFFC4CD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032" y="5610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7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/>
              <a:t>KAMENA DOBA – IZDELOVANJE ORODJA, OROŽJA  S POMOČJO PESTNJAKA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2053403"/>
            <a:ext cx="8820472" cy="361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EACD3047-3C90-445B-B9F8-EBF8E1A6F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5743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8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288875" cy="31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1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123</Words>
  <Application>Microsoft Office PowerPoint</Application>
  <PresentationFormat>Diaprojekcija na zaslonu (4:3)</PresentationFormat>
  <Paragraphs>22</Paragraphs>
  <Slides>20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Officeova tema</vt:lpstr>
      <vt:lpstr>PRVO ZGODOVINSKO OBDOBJE PRAZGODOVINA</vt:lpstr>
      <vt:lpstr>PowerPointova predstavitev</vt:lpstr>
      <vt:lpstr>KAMENA DOBA</vt:lpstr>
      <vt:lpstr>PRVE POSLIKAVE V JAMAH</vt:lpstr>
      <vt:lpstr>RAZVOJ ČLOVEKA</vt:lpstr>
      <vt:lpstr>PowerPointova predstavitev</vt:lpstr>
      <vt:lpstr>PRVA BIVALIŠČA –  JAME, SKALNI PREVISI ZAVETJE PRED MRAZOM IN ZVERMI</vt:lpstr>
      <vt:lpstr>KAMENA DOBA – IZDELOVANJE ORODJA, OROŽJA  S POMOČJO PESTNJAKA</vt:lpstr>
      <vt:lpstr>PowerPointova predstavitev</vt:lpstr>
      <vt:lpstr>SELITVE- NASELITVE V PREPROSTA BIVALIŠČE</vt:lpstr>
      <vt:lpstr>ODKRITJE OGNJA   SEGREVANJE HRANE, OBRAMBA PRED ZVERMI, SVETLOBA, TOPLOTA</vt:lpstr>
      <vt:lpstr>KOVINSKO DOBO LAHKO RAZDELIMO PO ODKRITJU  NOVE KOVINE: BAKRENA, BRONASTA, ŽELEZNA</vt:lpstr>
      <vt:lpstr>PRVI OKRASI</vt:lpstr>
      <vt:lpstr>BRON</vt:lpstr>
      <vt:lpstr>ŽELEZO</vt:lpstr>
      <vt:lpstr>3 POMEMBNA ODKRITJA PRI NAS  IZ OBDOBJA PRAZGODOVINE</vt:lpstr>
      <vt:lpstr>1.MEDVEDJA PIŠČAL – JAMA DIVJE  BABE</vt:lpstr>
      <vt:lpstr>2.KOVINSKA DOBA NA TLEH SEDANJE SLOVENIJE - BARJE</vt:lpstr>
      <vt:lpstr>3. VAŠKA SITULA</vt:lpstr>
      <vt:lpstr>ILIRI IN KELTI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PRAZGODOVINA</dc:title>
  <dc:creator>Monika</dc:creator>
  <cp:lastModifiedBy>Monika Mihelič</cp:lastModifiedBy>
  <cp:revision>9</cp:revision>
  <dcterms:created xsi:type="dcterms:W3CDTF">2017-04-09T07:19:52Z</dcterms:created>
  <dcterms:modified xsi:type="dcterms:W3CDTF">2020-04-16T05:12:04Z</dcterms:modified>
</cp:coreProperties>
</file>